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71"/>
    <p:restoredTop sz="94712"/>
  </p:normalViewPr>
  <p:slideViewPr>
    <p:cSldViewPr snapToGrid="0" snapToObjects="1">
      <p:cViewPr varScale="1">
        <p:scale>
          <a:sx n="88" d="100"/>
          <a:sy n="88" d="100"/>
        </p:scale>
        <p:origin x="1328" y="4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7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8.svg"/><Relationship Id="rId9" Type="http://schemas.openxmlformats.org/officeDocument/2006/relationships/image" Target="../media/image28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image" Target="../media/image32.jp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4" Type="http://schemas.openxmlformats.org/officeDocument/2006/relationships/image" Target="../media/image45.sv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25.sv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6" Type="http://schemas.openxmlformats.org/officeDocument/2006/relationships/image" Target="../media/image24.png"/><Relationship Id="rId5" Type="http://schemas.openxmlformats.org/officeDocument/2006/relationships/image" Target="../media/image48.jpg"/><Relationship Id="rId4" Type="http://schemas.openxmlformats.org/officeDocument/2006/relationships/image" Target="../media/image8.svg"/><Relationship Id="rId9" Type="http://schemas.openxmlformats.org/officeDocument/2006/relationships/image" Target="../media/image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7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8.svg"/><Relationship Id="rId9" Type="http://schemas.openxmlformats.org/officeDocument/2006/relationships/image" Target="../media/image28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image" Target="../media/image32.jp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4" Type="http://schemas.openxmlformats.org/officeDocument/2006/relationships/image" Target="../media/image45.sv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25.sv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6" Type="http://schemas.openxmlformats.org/officeDocument/2006/relationships/image" Target="../media/image24.png"/><Relationship Id="rId5" Type="http://schemas.openxmlformats.org/officeDocument/2006/relationships/image" Target="../media/image48.jpg"/><Relationship Id="rId4" Type="http://schemas.openxmlformats.org/officeDocument/2006/relationships/image" Target="../media/image8.svg"/><Relationship Id="rId9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D5A902-530C-45D9-962F-201CD05F4B89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5CD8623-2A3A-405C-A922-8AC59048405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/>
            <a:t>Overview of the micropelletisation process</a:t>
          </a:r>
        </a:p>
      </dgm:t>
    </dgm:pt>
    <dgm:pt modelId="{55D6C844-93B1-430A-B969-E0DAEB4BE632}" type="parTrans" cxnId="{10A6ABD2-CA08-4D87-A3B2-5161AA60C0A5}">
      <dgm:prSet/>
      <dgm:spPr/>
      <dgm:t>
        <a:bodyPr/>
        <a:lstStyle/>
        <a:p>
          <a:endParaRPr lang="en-US" sz="2000"/>
        </a:p>
      </dgm:t>
    </dgm:pt>
    <dgm:pt modelId="{FDE8208F-90AD-41EC-B179-98765725258D}" type="sibTrans" cxnId="{10A6ABD2-CA08-4D87-A3B2-5161AA60C0A5}">
      <dgm:prSet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63F294CE-64D6-42C9-8F34-DDA38E9A35A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/>
            <a:t>Focus on nano-TiO₂-based micropellets for cosmetic applications</a:t>
          </a:r>
        </a:p>
      </dgm:t>
    </dgm:pt>
    <dgm:pt modelId="{08DE93E9-6AE0-4AB1-B42E-58A691ABFBE7}" type="parTrans" cxnId="{CC7266C2-6C64-43C4-98B5-D5F32F53B3F5}">
      <dgm:prSet/>
      <dgm:spPr/>
      <dgm:t>
        <a:bodyPr/>
        <a:lstStyle/>
        <a:p>
          <a:endParaRPr lang="en-US" sz="2000"/>
        </a:p>
      </dgm:t>
    </dgm:pt>
    <dgm:pt modelId="{35380FB4-1B6C-4E05-9D23-120DD63A8E86}" type="sibTrans" cxnId="{CC7266C2-6C64-43C4-98B5-D5F32F53B3F5}">
      <dgm:prSet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BB2FCE88-88F4-4698-8D7D-D24191D97EF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/>
            <a:t>Aligning process with KPIs and Design Constraints</a:t>
          </a:r>
        </a:p>
      </dgm:t>
    </dgm:pt>
    <dgm:pt modelId="{53C417FE-5D60-44A6-A4F5-9B54D24E3DF6}" type="parTrans" cxnId="{7AA1B7A3-6870-40E7-939E-75D3028F32F9}">
      <dgm:prSet/>
      <dgm:spPr/>
      <dgm:t>
        <a:bodyPr/>
        <a:lstStyle/>
        <a:p>
          <a:endParaRPr lang="en-US" sz="2000"/>
        </a:p>
      </dgm:t>
    </dgm:pt>
    <dgm:pt modelId="{AD7CB378-AAD9-4406-A4D0-65F30CB9B0E1}" type="sibTrans" cxnId="{7AA1B7A3-6870-40E7-939E-75D3028F32F9}">
      <dgm:prSet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02D7736D-BE06-4578-BB9B-6F00D6006BB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/>
            <a:t>Preparation for DoE and Life Cycle Assessment (LCA)</a:t>
          </a:r>
        </a:p>
      </dgm:t>
    </dgm:pt>
    <dgm:pt modelId="{4AD0AC2C-5B46-476D-A1DD-38AF35EEED82}" type="parTrans" cxnId="{DE6F51F1-6A60-41C3-96B0-E658FA074B48}">
      <dgm:prSet/>
      <dgm:spPr/>
      <dgm:t>
        <a:bodyPr/>
        <a:lstStyle/>
        <a:p>
          <a:endParaRPr lang="en-US" sz="2000"/>
        </a:p>
      </dgm:t>
    </dgm:pt>
    <dgm:pt modelId="{CFF1F234-AB85-4BBB-99CD-29BC4F065A10}" type="sibTrans" cxnId="{DE6F51F1-6A60-41C3-96B0-E658FA074B48}">
      <dgm:prSet/>
      <dgm:spPr/>
      <dgm:t>
        <a:bodyPr/>
        <a:lstStyle/>
        <a:p>
          <a:endParaRPr lang="en-US" sz="2000"/>
        </a:p>
      </dgm:t>
    </dgm:pt>
    <dgm:pt modelId="{B8801764-10ED-4276-9494-EA02485484AE}" type="pres">
      <dgm:prSet presAssocID="{80D5A902-530C-45D9-962F-201CD05F4B89}" presName="root" presStyleCnt="0">
        <dgm:presLayoutVars>
          <dgm:dir/>
          <dgm:resizeHandles val="exact"/>
        </dgm:presLayoutVars>
      </dgm:prSet>
      <dgm:spPr/>
    </dgm:pt>
    <dgm:pt modelId="{7085682C-EF41-49FF-AC8D-B79EA5BCDA90}" type="pres">
      <dgm:prSet presAssocID="{80D5A902-530C-45D9-962F-201CD05F4B89}" presName="container" presStyleCnt="0">
        <dgm:presLayoutVars>
          <dgm:dir/>
          <dgm:resizeHandles val="exact"/>
        </dgm:presLayoutVars>
      </dgm:prSet>
      <dgm:spPr/>
    </dgm:pt>
    <dgm:pt modelId="{41E4CB31-48A2-4AF3-AD64-C978043EB78A}" type="pres">
      <dgm:prSet presAssocID="{25CD8623-2A3A-405C-A922-8AC590484053}" presName="compNode" presStyleCnt="0"/>
      <dgm:spPr/>
    </dgm:pt>
    <dgm:pt modelId="{03C71373-7198-4132-9C58-4007CEFC0851}" type="pres">
      <dgm:prSet presAssocID="{25CD8623-2A3A-405C-A922-8AC590484053}" presName="iconBgRect" presStyleLbl="bgShp" presStyleIdx="0" presStyleCnt="4"/>
      <dgm:spPr/>
    </dgm:pt>
    <dgm:pt modelId="{BC06BE48-B246-45E3-8505-D125D56DC49E}" type="pres">
      <dgm:prSet presAssocID="{25CD8623-2A3A-405C-A922-8AC59048405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149F9D38-E5BC-4918-99B6-D35CA5EB1B6D}" type="pres">
      <dgm:prSet presAssocID="{25CD8623-2A3A-405C-A922-8AC590484053}" presName="spaceRect" presStyleCnt="0"/>
      <dgm:spPr/>
    </dgm:pt>
    <dgm:pt modelId="{D4802C51-AA81-45EC-9C3B-3CB7F392CAC5}" type="pres">
      <dgm:prSet presAssocID="{25CD8623-2A3A-405C-A922-8AC590484053}" presName="textRect" presStyleLbl="revTx" presStyleIdx="0" presStyleCnt="4">
        <dgm:presLayoutVars>
          <dgm:chMax val="1"/>
          <dgm:chPref val="1"/>
        </dgm:presLayoutVars>
      </dgm:prSet>
      <dgm:spPr/>
    </dgm:pt>
    <dgm:pt modelId="{26BE5670-1787-406E-82DA-7C4F9725691F}" type="pres">
      <dgm:prSet presAssocID="{FDE8208F-90AD-41EC-B179-98765725258D}" presName="sibTrans" presStyleLbl="sibTrans2D1" presStyleIdx="0" presStyleCnt="0"/>
      <dgm:spPr/>
    </dgm:pt>
    <dgm:pt modelId="{E776C61E-B993-42DE-97EB-95F7E9741BCB}" type="pres">
      <dgm:prSet presAssocID="{63F294CE-64D6-42C9-8F34-DDA38E9A35AA}" presName="compNode" presStyleCnt="0"/>
      <dgm:spPr/>
    </dgm:pt>
    <dgm:pt modelId="{3E133DA9-ED7B-42DC-B6A8-4D01A2C9A149}" type="pres">
      <dgm:prSet presAssocID="{63F294CE-64D6-42C9-8F34-DDA38E9A35AA}" presName="iconBgRect" presStyleLbl="bgShp" presStyleIdx="1" presStyleCnt="4"/>
      <dgm:spPr/>
    </dgm:pt>
    <dgm:pt modelId="{E044D1B9-89B9-49C9-8442-9101951F42CD}" type="pres">
      <dgm:prSet presAssocID="{63F294CE-64D6-42C9-8F34-DDA38E9A35AA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lask"/>
        </a:ext>
      </dgm:extLst>
    </dgm:pt>
    <dgm:pt modelId="{CD941D17-A780-4A8D-81DA-B4FAEE882327}" type="pres">
      <dgm:prSet presAssocID="{63F294CE-64D6-42C9-8F34-DDA38E9A35AA}" presName="spaceRect" presStyleCnt="0"/>
      <dgm:spPr/>
    </dgm:pt>
    <dgm:pt modelId="{15AF00CE-5B05-4FC6-BDE4-45AA5B03A44A}" type="pres">
      <dgm:prSet presAssocID="{63F294CE-64D6-42C9-8F34-DDA38E9A35AA}" presName="textRect" presStyleLbl="revTx" presStyleIdx="1" presStyleCnt="4">
        <dgm:presLayoutVars>
          <dgm:chMax val="1"/>
          <dgm:chPref val="1"/>
        </dgm:presLayoutVars>
      </dgm:prSet>
      <dgm:spPr/>
    </dgm:pt>
    <dgm:pt modelId="{7708DD56-18D0-4AF8-9C64-5AAF2649E4F6}" type="pres">
      <dgm:prSet presAssocID="{35380FB4-1B6C-4E05-9D23-120DD63A8E86}" presName="sibTrans" presStyleLbl="sibTrans2D1" presStyleIdx="0" presStyleCnt="0"/>
      <dgm:spPr/>
    </dgm:pt>
    <dgm:pt modelId="{3F909573-75A9-495D-B709-9C304A8850E0}" type="pres">
      <dgm:prSet presAssocID="{BB2FCE88-88F4-4698-8D7D-D24191D97EF3}" presName="compNode" presStyleCnt="0"/>
      <dgm:spPr/>
    </dgm:pt>
    <dgm:pt modelId="{8DD15FEF-DFF3-44A8-A0F9-E23A3DFEA01D}" type="pres">
      <dgm:prSet presAssocID="{BB2FCE88-88F4-4698-8D7D-D24191D97EF3}" presName="iconBgRect" presStyleLbl="bgShp" presStyleIdx="2" presStyleCnt="4"/>
      <dgm:spPr/>
    </dgm:pt>
    <dgm:pt modelId="{49BDD044-B5C8-4D51-87D3-AF96A17A1F45}" type="pres">
      <dgm:prSet presAssocID="{BB2FCE88-88F4-4698-8D7D-D24191D97EF3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62376F0B-2D58-41F0-84C5-D726C66FB22B}" type="pres">
      <dgm:prSet presAssocID="{BB2FCE88-88F4-4698-8D7D-D24191D97EF3}" presName="spaceRect" presStyleCnt="0"/>
      <dgm:spPr/>
    </dgm:pt>
    <dgm:pt modelId="{24D41D07-09D8-42F2-8A76-B7EA3FAA1A40}" type="pres">
      <dgm:prSet presAssocID="{BB2FCE88-88F4-4698-8D7D-D24191D97EF3}" presName="textRect" presStyleLbl="revTx" presStyleIdx="2" presStyleCnt="4">
        <dgm:presLayoutVars>
          <dgm:chMax val="1"/>
          <dgm:chPref val="1"/>
        </dgm:presLayoutVars>
      </dgm:prSet>
      <dgm:spPr/>
    </dgm:pt>
    <dgm:pt modelId="{8E715CB2-611E-4CBA-9600-C66EBDBA7E2A}" type="pres">
      <dgm:prSet presAssocID="{AD7CB378-AAD9-4406-A4D0-65F30CB9B0E1}" presName="sibTrans" presStyleLbl="sibTrans2D1" presStyleIdx="0" presStyleCnt="0"/>
      <dgm:spPr/>
    </dgm:pt>
    <dgm:pt modelId="{B03B151A-D3DB-49E1-B527-743F0AFE9826}" type="pres">
      <dgm:prSet presAssocID="{02D7736D-BE06-4578-BB9B-6F00D6006BB3}" presName="compNode" presStyleCnt="0"/>
      <dgm:spPr/>
    </dgm:pt>
    <dgm:pt modelId="{F6B38FBF-F44A-4982-807B-6DACFF4CF9BC}" type="pres">
      <dgm:prSet presAssocID="{02D7736D-BE06-4578-BB9B-6F00D6006BB3}" presName="iconBgRect" presStyleLbl="bgShp" presStyleIdx="3" presStyleCnt="4"/>
      <dgm:spPr/>
    </dgm:pt>
    <dgm:pt modelId="{ADCE7982-B28B-4C21-9311-722B7D9757D4}" type="pres">
      <dgm:prSet presAssocID="{02D7736D-BE06-4578-BB9B-6F00D6006BB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peat"/>
        </a:ext>
      </dgm:extLst>
    </dgm:pt>
    <dgm:pt modelId="{47073522-D1DE-4F09-B19C-CC72BB9D1BBC}" type="pres">
      <dgm:prSet presAssocID="{02D7736D-BE06-4578-BB9B-6F00D6006BB3}" presName="spaceRect" presStyleCnt="0"/>
      <dgm:spPr/>
    </dgm:pt>
    <dgm:pt modelId="{4D782422-2E53-48CE-825A-3C172DEEDB1C}" type="pres">
      <dgm:prSet presAssocID="{02D7736D-BE06-4578-BB9B-6F00D6006BB3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9D326241-4AF3-4FF2-84E8-8DE4CDA460CD}" type="presOf" srcId="{FDE8208F-90AD-41EC-B179-98765725258D}" destId="{26BE5670-1787-406E-82DA-7C4F9725691F}" srcOrd="0" destOrd="0" presId="urn:microsoft.com/office/officeart/2018/2/layout/IconCircleList"/>
    <dgm:cxn modelId="{311E0777-4B93-4850-8FE2-3E21D3530DD7}" type="presOf" srcId="{80D5A902-530C-45D9-962F-201CD05F4B89}" destId="{B8801764-10ED-4276-9494-EA02485484AE}" srcOrd="0" destOrd="0" presId="urn:microsoft.com/office/officeart/2018/2/layout/IconCircleList"/>
    <dgm:cxn modelId="{8BEBE984-6BDB-4B29-B4D9-CF9883950804}" type="presOf" srcId="{02D7736D-BE06-4578-BB9B-6F00D6006BB3}" destId="{4D782422-2E53-48CE-825A-3C172DEEDB1C}" srcOrd="0" destOrd="0" presId="urn:microsoft.com/office/officeart/2018/2/layout/IconCircleList"/>
    <dgm:cxn modelId="{79E6798B-1E5D-48B3-96F6-CBFF7FE6B28C}" type="presOf" srcId="{BB2FCE88-88F4-4698-8D7D-D24191D97EF3}" destId="{24D41D07-09D8-42F2-8A76-B7EA3FAA1A40}" srcOrd="0" destOrd="0" presId="urn:microsoft.com/office/officeart/2018/2/layout/IconCircleList"/>
    <dgm:cxn modelId="{9E8BCD92-C199-42F9-8D31-FEBD4697B706}" type="presOf" srcId="{35380FB4-1B6C-4E05-9D23-120DD63A8E86}" destId="{7708DD56-18D0-4AF8-9C64-5AAF2649E4F6}" srcOrd="0" destOrd="0" presId="urn:microsoft.com/office/officeart/2018/2/layout/IconCircleList"/>
    <dgm:cxn modelId="{7AA1B7A3-6870-40E7-939E-75D3028F32F9}" srcId="{80D5A902-530C-45D9-962F-201CD05F4B89}" destId="{BB2FCE88-88F4-4698-8D7D-D24191D97EF3}" srcOrd="2" destOrd="0" parTransId="{53C417FE-5D60-44A6-A4F5-9B54D24E3DF6}" sibTransId="{AD7CB378-AAD9-4406-A4D0-65F30CB9B0E1}"/>
    <dgm:cxn modelId="{CC7266C2-6C64-43C4-98B5-D5F32F53B3F5}" srcId="{80D5A902-530C-45D9-962F-201CD05F4B89}" destId="{63F294CE-64D6-42C9-8F34-DDA38E9A35AA}" srcOrd="1" destOrd="0" parTransId="{08DE93E9-6AE0-4AB1-B42E-58A691ABFBE7}" sibTransId="{35380FB4-1B6C-4E05-9D23-120DD63A8E86}"/>
    <dgm:cxn modelId="{10A6ABD2-CA08-4D87-A3B2-5161AA60C0A5}" srcId="{80D5A902-530C-45D9-962F-201CD05F4B89}" destId="{25CD8623-2A3A-405C-A922-8AC590484053}" srcOrd="0" destOrd="0" parTransId="{55D6C844-93B1-430A-B969-E0DAEB4BE632}" sibTransId="{FDE8208F-90AD-41EC-B179-98765725258D}"/>
    <dgm:cxn modelId="{6764E7DB-F416-41C8-8419-0C722232AFFC}" type="presOf" srcId="{25CD8623-2A3A-405C-A922-8AC590484053}" destId="{D4802C51-AA81-45EC-9C3B-3CB7F392CAC5}" srcOrd="0" destOrd="0" presId="urn:microsoft.com/office/officeart/2018/2/layout/IconCircleList"/>
    <dgm:cxn modelId="{C4E035E6-EC8E-4C80-9880-0F7DCECD9475}" type="presOf" srcId="{63F294CE-64D6-42C9-8F34-DDA38E9A35AA}" destId="{15AF00CE-5B05-4FC6-BDE4-45AA5B03A44A}" srcOrd="0" destOrd="0" presId="urn:microsoft.com/office/officeart/2018/2/layout/IconCircleList"/>
    <dgm:cxn modelId="{DE6F51F1-6A60-41C3-96B0-E658FA074B48}" srcId="{80D5A902-530C-45D9-962F-201CD05F4B89}" destId="{02D7736D-BE06-4578-BB9B-6F00D6006BB3}" srcOrd="3" destOrd="0" parTransId="{4AD0AC2C-5B46-476D-A1DD-38AF35EEED82}" sibTransId="{CFF1F234-AB85-4BBB-99CD-29BC4F065A10}"/>
    <dgm:cxn modelId="{5321C0FD-6860-4B3F-93AF-D2E0EF418D03}" type="presOf" srcId="{AD7CB378-AAD9-4406-A4D0-65F30CB9B0E1}" destId="{8E715CB2-611E-4CBA-9600-C66EBDBA7E2A}" srcOrd="0" destOrd="0" presId="urn:microsoft.com/office/officeart/2018/2/layout/IconCircleList"/>
    <dgm:cxn modelId="{B1D596EE-4F84-4232-B350-BB206F349B08}" type="presParOf" srcId="{B8801764-10ED-4276-9494-EA02485484AE}" destId="{7085682C-EF41-49FF-AC8D-B79EA5BCDA90}" srcOrd="0" destOrd="0" presId="urn:microsoft.com/office/officeart/2018/2/layout/IconCircleList"/>
    <dgm:cxn modelId="{CD715D85-73D5-4033-94A4-B57D7DFD2F7D}" type="presParOf" srcId="{7085682C-EF41-49FF-AC8D-B79EA5BCDA90}" destId="{41E4CB31-48A2-4AF3-AD64-C978043EB78A}" srcOrd="0" destOrd="0" presId="urn:microsoft.com/office/officeart/2018/2/layout/IconCircleList"/>
    <dgm:cxn modelId="{7A296470-B9D9-4A07-AA6D-27CD5A399CF7}" type="presParOf" srcId="{41E4CB31-48A2-4AF3-AD64-C978043EB78A}" destId="{03C71373-7198-4132-9C58-4007CEFC0851}" srcOrd="0" destOrd="0" presId="urn:microsoft.com/office/officeart/2018/2/layout/IconCircleList"/>
    <dgm:cxn modelId="{B9E13E89-A835-4EFD-8524-FAA8224C0A04}" type="presParOf" srcId="{41E4CB31-48A2-4AF3-AD64-C978043EB78A}" destId="{BC06BE48-B246-45E3-8505-D125D56DC49E}" srcOrd="1" destOrd="0" presId="urn:microsoft.com/office/officeart/2018/2/layout/IconCircleList"/>
    <dgm:cxn modelId="{42560349-4F7B-4253-B98C-AD30B2B3960D}" type="presParOf" srcId="{41E4CB31-48A2-4AF3-AD64-C978043EB78A}" destId="{149F9D38-E5BC-4918-99B6-D35CA5EB1B6D}" srcOrd="2" destOrd="0" presId="urn:microsoft.com/office/officeart/2018/2/layout/IconCircleList"/>
    <dgm:cxn modelId="{B95AD784-C898-4A73-9AA3-C680606CC033}" type="presParOf" srcId="{41E4CB31-48A2-4AF3-AD64-C978043EB78A}" destId="{D4802C51-AA81-45EC-9C3B-3CB7F392CAC5}" srcOrd="3" destOrd="0" presId="urn:microsoft.com/office/officeart/2018/2/layout/IconCircleList"/>
    <dgm:cxn modelId="{E010E73C-689E-4EB3-8B34-DE2EC77FD068}" type="presParOf" srcId="{7085682C-EF41-49FF-AC8D-B79EA5BCDA90}" destId="{26BE5670-1787-406E-82DA-7C4F9725691F}" srcOrd="1" destOrd="0" presId="urn:microsoft.com/office/officeart/2018/2/layout/IconCircleList"/>
    <dgm:cxn modelId="{921EF8A4-2362-43A3-9791-C8BEF9BBD528}" type="presParOf" srcId="{7085682C-EF41-49FF-AC8D-B79EA5BCDA90}" destId="{E776C61E-B993-42DE-97EB-95F7E9741BCB}" srcOrd="2" destOrd="0" presId="urn:microsoft.com/office/officeart/2018/2/layout/IconCircleList"/>
    <dgm:cxn modelId="{C82675CC-75D0-40F2-AB69-DCA23D2DCF2F}" type="presParOf" srcId="{E776C61E-B993-42DE-97EB-95F7E9741BCB}" destId="{3E133DA9-ED7B-42DC-B6A8-4D01A2C9A149}" srcOrd="0" destOrd="0" presId="urn:microsoft.com/office/officeart/2018/2/layout/IconCircleList"/>
    <dgm:cxn modelId="{A8BAF8EF-990B-465D-8767-0CE293C44D0D}" type="presParOf" srcId="{E776C61E-B993-42DE-97EB-95F7E9741BCB}" destId="{E044D1B9-89B9-49C9-8442-9101951F42CD}" srcOrd="1" destOrd="0" presId="urn:microsoft.com/office/officeart/2018/2/layout/IconCircleList"/>
    <dgm:cxn modelId="{9283941D-B0D6-411D-934B-F65536ACB2A2}" type="presParOf" srcId="{E776C61E-B993-42DE-97EB-95F7E9741BCB}" destId="{CD941D17-A780-4A8D-81DA-B4FAEE882327}" srcOrd="2" destOrd="0" presId="urn:microsoft.com/office/officeart/2018/2/layout/IconCircleList"/>
    <dgm:cxn modelId="{321B6755-ACAB-4D8F-9111-C4DD40B1D59D}" type="presParOf" srcId="{E776C61E-B993-42DE-97EB-95F7E9741BCB}" destId="{15AF00CE-5B05-4FC6-BDE4-45AA5B03A44A}" srcOrd="3" destOrd="0" presId="urn:microsoft.com/office/officeart/2018/2/layout/IconCircleList"/>
    <dgm:cxn modelId="{ED781404-B1B9-4612-BA9B-552D689AA137}" type="presParOf" srcId="{7085682C-EF41-49FF-AC8D-B79EA5BCDA90}" destId="{7708DD56-18D0-4AF8-9C64-5AAF2649E4F6}" srcOrd="3" destOrd="0" presId="urn:microsoft.com/office/officeart/2018/2/layout/IconCircleList"/>
    <dgm:cxn modelId="{7BF2700D-5731-4751-B2FD-51FFA0C1875B}" type="presParOf" srcId="{7085682C-EF41-49FF-AC8D-B79EA5BCDA90}" destId="{3F909573-75A9-495D-B709-9C304A8850E0}" srcOrd="4" destOrd="0" presId="urn:microsoft.com/office/officeart/2018/2/layout/IconCircleList"/>
    <dgm:cxn modelId="{EFB248F3-A4AC-4A56-A55D-009C501DA7ED}" type="presParOf" srcId="{3F909573-75A9-495D-B709-9C304A8850E0}" destId="{8DD15FEF-DFF3-44A8-A0F9-E23A3DFEA01D}" srcOrd="0" destOrd="0" presId="urn:microsoft.com/office/officeart/2018/2/layout/IconCircleList"/>
    <dgm:cxn modelId="{FA2141C6-62CA-4D80-B6AD-548BDB5168C4}" type="presParOf" srcId="{3F909573-75A9-495D-B709-9C304A8850E0}" destId="{49BDD044-B5C8-4D51-87D3-AF96A17A1F45}" srcOrd="1" destOrd="0" presId="urn:microsoft.com/office/officeart/2018/2/layout/IconCircleList"/>
    <dgm:cxn modelId="{8E586D08-1ABE-4698-BD67-E8BF5F973D06}" type="presParOf" srcId="{3F909573-75A9-495D-B709-9C304A8850E0}" destId="{62376F0B-2D58-41F0-84C5-D726C66FB22B}" srcOrd="2" destOrd="0" presId="urn:microsoft.com/office/officeart/2018/2/layout/IconCircleList"/>
    <dgm:cxn modelId="{289430AE-03BA-460C-99D1-53506E8D9809}" type="presParOf" srcId="{3F909573-75A9-495D-B709-9C304A8850E0}" destId="{24D41D07-09D8-42F2-8A76-B7EA3FAA1A40}" srcOrd="3" destOrd="0" presId="urn:microsoft.com/office/officeart/2018/2/layout/IconCircleList"/>
    <dgm:cxn modelId="{F82D4818-8948-459D-BA42-DE164D6406A5}" type="presParOf" srcId="{7085682C-EF41-49FF-AC8D-B79EA5BCDA90}" destId="{8E715CB2-611E-4CBA-9600-C66EBDBA7E2A}" srcOrd="5" destOrd="0" presId="urn:microsoft.com/office/officeart/2018/2/layout/IconCircleList"/>
    <dgm:cxn modelId="{ACF1A2CB-40CA-4D84-9928-FB70E284BA88}" type="presParOf" srcId="{7085682C-EF41-49FF-AC8D-B79EA5BCDA90}" destId="{B03B151A-D3DB-49E1-B527-743F0AFE9826}" srcOrd="6" destOrd="0" presId="urn:microsoft.com/office/officeart/2018/2/layout/IconCircleList"/>
    <dgm:cxn modelId="{7CA92B45-EA37-4F8B-8419-5A7371F57372}" type="presParOf" srcId="{B03B151A-D3DB-49E1-B527-743F0AFE9826}" destId="{F6B38FBF-F44A-4982-807B-6DACFF4CF9BC}" srcOrd="0" destOrd="0" presId="urn:microsoft.com/office/officeart/2018/2/layout/IconCircleList"/>
    <dgm:cxn modelId="{000D1713-7718-4814-ADAF-FB2FC6960A49}" type="presParOf" srcId="{B03B151A-D3DB-49E1-B527-743F0AFE9826}" destId="{ADCE7982-B28B-4C21-9311-722B7D9757D4}" srcOrd="1" destOrd="0" presId="urn:microsoft.com/office/officeart/2018/2/layout/IconCircleList"/>
    <dgm:cxn modelId="{6C77A213-E2DC-4A8D-BE38-FA2090BF5D8F}" type="presParOf" srcId="{B03B151A-D3DB-49E1-B527-743F0AFE9826}" destId="{47073522-D1DE-4F09-B19C-CC72BB9D1BBC}" srcOrd="2" destOrd="0" presId="urn:microsoft.com/office/officeart/2018/2/layout/IconCircleList"/>
    <dgm:cxn modelId="{5BEFD2F0-5759-4659-9C89-67803092F70F}" type="presParOf" srcId="{B03B151A-D3DB-49E1-B527-743F0AFE9826}" destId="{4D782422-2E53-48CE-825A-3C172DEEDB1C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B57DCCD-D01B-4417-8010-1905B548109F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2183017-9237-4300-B1AB-4C39285DD912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800" cap="none"/>
            <a:t>Micropellet formulation &amp; stability</a:t>
          </a:r>
        </a:p>
      </dgm:t>
    </dgm:pt>
    <dgm:pt modelId="{C799AB8D-B6F5-4F0B-8E05-5CA7B793D8AA}" type="parTrans" cxnId="{240B6CFA-98AA-49CA-9E76-E4169B1BF2DF}">
      <dgm:prSet/>
      <dgm:spPr/>
      <dgm:t>
        <a:bodyPr/>
        <a:lstStyle/>
        <a:p>
          <a:endParaRPr lang="en-US" sz="1800"/>
        </a:p>
      </dgm:t>
    </dgm:pt>
    <dgm:pt modelId="{F30B7C15-8A6E-414B-ADCE-7F0714E37013}" type="sibTrans" cxnId="{240B6CFA-98AA-49CA-9E76-E4169B1BF2DF}">
      <dgm:prSet/>
      <dgm:spPr/>
      <dgm:t>
        <a:bodyPr/>
        <a:lstStyle/>
        <a:p>
          <a:endParaRPr lang="en-US" sz="1800"/>
        </a:p>
      </dgm:t>
    </dgm:pt>
    <dgm:pt modelId="{0FA9742F-F095-4D37-9878-23B10F3BE474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800" cap="none"/>
            <a:t>Incorporation of UV-blocking and Vitamin C with the biopolymer</a:t>
          </a:r>
        </a:p>
      </dgm:t>
    </dgm:pt>
    <dgm:pt modelId="{ACF55138-C0F6-4637-B9A4-454569A724E8}" type="parTrans" cxnId="{837960D0-95D3-4704-9E2D-8B6B1B5E2EF1}">
      <dgm:prSet/>
      <dgm:spPr/>
      <dgm:t>
        <a:bodyPr/>
        <a:lstStyle/>
        <a:p>
          <a:endParaRPr lang="en-US" sz="1800"/>
        </a:p>
      </dgm:t>
    </dgm:pt>
    <dgm:pt modelId="{1944258B-2FC6-4FDB-940A-E5CF0EFB665F}" type="sibTrans" cxnId="{837960D0-95D3-4704-9E2D-8B6B1B5E2EF1}">
      <dgm:prSet/>
      <dgm:spPr/>
      <dgm:t>
        <a:bodyPr/>
        <a:lstStyle/>
        <a:p>
          <a:endParaRPr lang="en-US" sz="1800"/>
        </a:p>
      </dgm:t>
    </dgm:pt>
    <dgm:pt modelId="{6DC27D43-6C2F-4E19-94C0-883202FED0B8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800" cap="none"/>
            <a:t>Nano- Micro-particle to active ingredients ratio</a:t>
          </a:r>
        </a:p>
      </dgm:t>
    </dgm:pt>
    <dgm:pt modelId="{A3ABD717-CA18-459B-9B0E-B5FC0C8FAACE}" type="parTrans" cxnId="{0E975F77-C82E-4047-B6FD-DA4B349834C3}">
      <dgm:prSet/>
      <dgm:spPr/>
      <dgm:t>
        <a:bodyPr/>
        <a:lstStyle/>
        <a:p>
          <a:endParaRPr lang="en-US" sz="1800"/>
        </a:p>
      </dgm:t>
    </dgm:pt>
    <dgm:pt modelId="{B2EEB62E-E973-4700-98DE-E90E2EA3CD67}" type="sibTrans" cxnId="{0E975F77-C82E-4047-B6FD-DA4B349834C3}">
      <dgm:prSet/>
      <dgm:spPr/>
      <dgm:t>
        <a:bodyPr/>
        <a:lstStyle/>
        <a:p>
          <a:endParaRPr lang="en-US" sz="1800"/>
        </a:p>
      </dgm:t>
    </dgm:pt>
    <dgm:pt modelId="{07BEE3E2-96E2-4DDA-8738-7221A3860E8C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800" cap="none"/>
            <a:t>Emulsion and particle stability</a:t>
          </a:r>
        </a:p>
      </dgm:t>
    </dgm:pt>
    <dgm:pt modelId="{375C3DE7-0A4C-41FD-9177-7473DACEABE0}" type="parTrans" cxnId="{07F56A45-700F-4C09-AEFE-29AAE0582D2C}">
      <dgm:prSet/>
      <dgm:spPr/>
      <dgm:t>
        <a:bodyPr/>
        <a:lstStyle/>
        <a:p>
          <a:endParaRPr lang="en-US" sz="1800"/>
        </a:p>
      </dgm:t>
    </dgm:pt>
    <dgm:pt modelId="{376775F3-41D8-4E53-B080-BBDB1B6BFEDA}" type="sibTrans" cxnId="{07F56A45-700F-4C09-AEFE-29AAE0582D2C}">
      <dgm:prSet/>
      <dgm:spPr/>
      <dgm:t>
        <a:bodyPr/>
        <a:lstStyle/>
        <a:p>
          <a:endParaRPr lang="en-US" sz="1800"/>
        </a:p>
      </dgm:t>
    </dgm:pt>
    <dgm:pt modelId="{4E8A979D-EF17-4B1D-AA70-DF162EACFD7B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800" cap="none"/>
            <a:t>Shelf-life testing</a:t>
          </a:r>
        </a:p>
      </dgm:t>
    </dgm:pt>
    <dgm:pt modelId="{A5E37250-952F-4779-BE83-3B97D6EA337B}" type="parTrans" cxnId="{24D6AA0A-E69B-445D-A213-03C59899D5D8}">
      <dgm:prSet/>
      <dgm:spPr/>
      <dgm:t>
        <a:bodyPr/>
        <a:lstStyle/>
        <a:p>
          <a:endParaRPr lang="en-US" sz="1800"/>
        </a:p>
      </dgm:t>
    </dgm:pt>
    <dgm:pt modelId="{37F94DC4-305A-4171-A8D7-2C1220991FF7}" type="sibTrans" cxnId="{24D6AA0A-E69B-445D-A213-03C59899D5D8}">
      <dgm:prSet/>
      <dgm:spPr/>
      <dgm:t>
        <a:bodyPr/>
        <a:lstStyle/>
        <a:p>
          <a:endParaRPr lang="en-US" sz="1800"/>
        </a:p>
      </dgm:t>
    </dgm:pt>
    <dgm:pt modelId="{636B45E4-A972-4A9D-A9A8-CC916ED33AEA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800" cap="none"/>
            <a:t>Active ingredient release in various conditions</a:t>
          </a:r>
        </a:p>
      </dgm:t>
    </dgm:pt>
    <dgm:pt modelId="{3C30BF9B-B51C-47B1-9B38-7790F85E5A5A}" type="parTrans" cxnId="{15467370-C403-42CA-9729-F3486F3DA8EE}">
      <dgm:prSet/>
      <dgm:spPr/>
      <dgm:t>
        <a:bodyPr/>
        <a:lstStyle/>
        <a:p>
          <a:endParaRPr lang="en-US" sz="1800"/>
        </a:p>
      </dgm:t>
    </dgm:pt>
    <dgm:pt modelId="{6DBE9F77-2F12-47EA-8162-788134CBE35F}" type="sibTrans" cxnId="{15467370-C403-42CA-9729-F3486F3DA8EE}">
      <dgm:prSet/>
      <dgm:spPr/>
      <dgm:t>
        <a:bodyPr/>
        <a:lstStyle/>
        <a:p>
          <a:endParaRPr lang="en-US" sz="1800"/>
        </a:p>
      </dgm:t>
    </dgm:pt>
    <dgm:pt modelId="{0371940B-AD89-40E7-B736-F1E030EB8774}" type="pres">
      <dgm:prSet presAssocID="{1B57DCCD-D01B-4417-8010-1905B548109F}" presName="root" presStyleCnt="0">
        <dgm:presLayoutVars>
          <dgm:dir/>
          <dgm:resizeHandles val="exact"/>
        </dgm:presLayoutVars>
      </dgm:prSet>
      <dgm:spPr/>
    </dgm:pt>
    <dgm:pt modelId="{85B6A49A-0197-4AC4-A09A-8E61B1843DDF}" type="pres">
      <dgm:prSet presAssocID="{0FA9742F-F095-4D37-9878-23B10F3BE474}" presName="compNode" presStyleCnt="0"/>
      <dgm:spPr/>
    </dgm:pt>
    <dgm:pt modelId="{2462A384-A5BD-48A1-86B9-D938740BD14C}" type="pres">
      <dgm:prSet presAssocID="{0FA9742F-F095-4D37-9878-23B10F3BE474}" presName="iconBgRect" presStyleLbl="bgShp" presStyleIdx="0" presStyleCnt="6"/>
      <dgm:spPr/>
    </dgm:pt>
    <dgm:pt modelId="{E101E290-3FBF-4A5A-89E1-4BCC589B14BA}" type="pres">
      <dgm:prSet presAssocID="{0FA9742F-F095-4D37-9878-23B10F3BE474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NA"/>
        </a:ext>
      </dgm:extLst>
    </dgm:pt>
    <dgm:pt modelId="{BCF3444B-F29C-4B13-BCA9-1F14B502C5A4}" type="pres">
      <dgm:prSet presAssocID="{0FA9742F-F095-4D37-9878-23B10F3BE474}" presName="spaceRect" presStyleCnt="0"/>
      <dgm:spPr/>
    </dgm:pt>
    <dgm:pt modelId="{8978AAD5-571D-48AC-AD94-0287886FDCFA}" type="pres">
      <dgm:prSet presAssocID="{0FA9742F-F095-4D37-9878-23B10F3BE474}" presName="textRect" presStyleLbl="revTx" presStyleIdx="0" presStyleCnt="6" custScaleX="114773">
        <dgm:presLayoutVars>
          <dgm:chMax val="1"/>
          <dgm:chPref val="1"/>
        </dgm:presLayoutVars>
      </dgm:prSet>
      <dgm:spPr/>
    </dgm:pt>
    <dgm:pt modelId="{41D4507C-23BA-49CF-955C-561431CBA218}" type="pres">
      <dgm:prSet presAssocID="{1944258B-2FC6-4FDB-940A-E5CF0EFB665F}" presName="sibTrans" presStyleCnt="0"/>
      <dgm:spPr/>
    </dgm:pt>
    <dgm:pt modelId="{3302A754-5D73-4691-AC8B-E38F3CB09964}" type="pres">
      <dgm:prSet presAssocID="{22183017-9237-4300-B1AB-4C39285DD912}" presName="compNode" presStyleCnt="0"/>
      <dgm:spPr/>
    </dgm:pt>
    <dgm:pt modelId="{9907A790-DCF0-47E4-8683-734DAD8ED4E8}" type="pres">
      <dgm:prSet presAssocID="{22183017-9237-4300-B1AB-4C39285DD912}" presName="iconBgRect" presStyleLbl="bgShp" presStyleIdx="1" presStyleCnt="6"/>
      <dgm:spPr/>
    </dgm:pt>
    <dgm:pt modelId="{A6844D5B-293C-4370-A197-6D26FE9B85B4}" type="pres">
      <dgm:prSet presAssocID="{22183017-9237-4300-B1AB-4C39285DD912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lask"/>
        </a:ext>
      </dgm:extLst>
    </dgm:pt>
    <dgm:pt modelId="{791F8349-3D8E-4E2D-8421-8B52BBCBC00E}" type="pres">
      <dgm:prSet presAssocID="{22183017-9237-4300-B1AB-4C39285DD912}" presName="spaceRect" presStyleCnt="0"/>
      <dgm:spPr/>
    </dgm:pt>
    <dgm:pt modelId="{ED258A95-9799-479C-BC22-A41146769830}" type="pres">
      <dgm:prSet presAssocID="{22183017-9237-4300-B1AB-4C39285DD912}" presName="textRect" presStyleLbl="revTx" presStyleIdx="1" presStyleCnt="6">
        <dgm:presLayoutVars>
          <dgm:chMax val="1"/>
          <dgm:chPref val="1"/>
        </dgm:presLayoutVars>
      </dgm:prSet>
      <dgm:spPr/>
    </dgm:pt>
    <dgm:pt modelId="{88E1D55D-D3F9-4B12-9BF8-8AA7457BA870}" type="pres">
      <dgm:prSet presAssocID="{F30B7C15-8A6E-414B-ADCE-7F0714E37013}" presName="sibTrans" presStyleCnt="0"/>
      <dgm:spPr/>
    </dgm:pt>
    <dgm:pt modelId="{5F475FAB-2953-4A65-B59B-74AD86D07185}" type="pres">
      <dgm:prSet presAssocID="{6DC27D43-6C2F-4E19-94C0-883202FED0B8}" presName="compNode" presStyleCnt="0"/>
      <dgm:spPr/>
    </dgm:pt>
    <dgm:pt modelId="{DBE8B203-D926-4076-A78E-ADED98C9492D}" type="pres">
      <dgm:prSet presAssocID="{6DC27D43-6C2F-4E19-94C0-883202FED0B8}" presName="iconBgRect" presStyleLbl="bgShp" presStyleIdx="2" presStyleCnt="6"/>
      <dgm:spPr/>
    </dgm:pt>
    <dgm:pt modelId="{CCF709D8-1CA4-4687-BDA7-C3E25A825EB4}" type="pres">
      <dgm:prSet presAssocID="{6DC27D43-6C2F-4E19-94C0-883202FED0B8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CA69D249-9E2D-4935-AA52-F03CBF2BF506}" type="pres">
      <dgm:prSet presAssocID="{6DC27D43-6C2F-4E19-94C0-883202FED0B8}" presName="spaceRect" presStyleCnt="0"/>
      <dgm:spPr/>
    </dgm:pt>
    <dgm:pt modelId="{7EF89DEA-93A4-4363-A84A-C74C428A895B}" type="pres">
      <dgm:prSet presAssocID="{6DC27D43-6C2F-4E19-94C0-883202FED0B8}" presName="textRect" presStyleLbl="revTx" presStyleIdx="2" presStyleCnt="6">
        <dgm:presLayoutVars>
          <dgm:chMax val="1"/>
          <dgm:chPref val="1"/>
        </dgm:presLayoutVars>
      </dgm:prSet>
      <dgm:spPr/>
    </dgm:pt>
    <dgm:pt modelId="{FF3C3A2D-373F-41D1-A740-6A4045FD647E}" type="pres">
      <dgm:prSet presAssocID="{B2EEB62E-E973-4700-98DE-E90E2EA3CD67}" presName="sibTrans" presStyleCnt="0"/>
      <dgm:spPr/>
    </dgm:pt>
    <dgm:pt modelId="{8F564849-3B07-44BE-8EC8-71C525348AE8}" type="pres">
      <dgm:prSet presAssocID="{07BEE3E2-96E2-4DDA-8738-7221A3860E8C}" presName="compNode" presStyleCnt="0"/>
      <dgm:spPr/>
    </dgm:pt>
    <dgm:pt modelId="{5C0A02D1-73DA-429B-9AD7-25114BE70781}" type="pres">
      <dgm:prSet presAssocID="{07BEE3E2-96E2-4DDA-8738-7221A3860E8C}" presName="iconBgRect" presStyleLbl="bgShp" presStyleIdx="3" presStyleCnt="6"/>
      <dgm:spPr/>
    </dgm:pt>
    <dgm:pt modelId="{03F28A1F-C672-4802-993C-667310418C0F}" type="pres">
      <dgm:prSet presAssocID="{07BEE3E2-96E2-4DDA-8738-7221A3860E8C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bbles"/>
        </a:ext>
      </dgm:extLst>
    </dgm:pt>
    <dgm:pt modelId="{D7B015F8-9AD9-46DA-8C37-3F289FE27D0B}" type="pres">
      <dgm:prSet presAssocID="{07BEE3E2-96E2-4DDA-8738-7221A3860E8C}" presName="spaceRect" presStyleCnt="0"/>
      <dgm:spPr/>
    </dgm:pt>
    <dgm:pt modelId="{46497DF2-30D4-4E1B-A212-220CC61100A4}" type="pres">
      <dgm:prSet presAssocID="{07BEE3E2-96E2-4DDA-8738-7221A3860E8C}" presName="textRect" presStyleLbl="revTx" presStyleIdx="3" presStyleCnt="6">
        <dgm:presLayoutVars>
          <dgm:chMax val="1"/>
          <dgm:chPref val="1"/>
        </dgm:presLayoutVars>
      </dgm:prSet>
      <dgm:spPr/>
    </dgm:pt>
    <dgm:pt modelId="{8667220E-2964-45EE-B3E1-C402060D02B6}" type="pres">
      <dgm:prSet presAssocID="{376775F3-41D8-4E53-B080-BBDB1B6BFEDA}" presName="sibTrans" presStyleCnt="0"/>
      <dgm:spPr/>
    </dgm:pt>
    <dgm:pt modelId="{316D358C-BB1F-4DB4-83CA-918738219EBC}" type="pres">
      <dgm:prSet presAssocID="{4E8A979D-EF17-4B1D-AA70-DF162EACFD7B}" presName="compNode" presStyleCnt="0"/>
      <dgm:spPr/>
    </dgm:pt>
    <dgm:pt modelId="{BBB78970-FB61-4050-B81C-4166A6EFDEE0}" type="pres">
      <dgm:prSet presAssocID="{4E8A979D-EF17-4B1D-AA70-DF162EACFD7B}" presName="iconBgRect" presStyleLbl="bgShp" presStyleIdx="4" presStyleCnt="6"/>
      <dgm:spPr/>
    </dgm:pt>
    <dgm:pt modelId="{76E8C653-ACF8-4646-8BCB-7ADEC4FCDD89}" type="pres">
      <dgm:prSet presAssocID="{4E8A979D-EF17-4B1D-AA70-DF162EACFD7B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plash"/>
        </a:ext>
      </dgm:extLst>
    </dgm:pt>
    <dgm:pt modelId="{6F13F0BB-4BC0-4C50-B4FB-077FD65CCDC5}" type="pres">
      <dgm:prSet presAssocID="{4E8A979D-EF17-4B1D-AA70-DF162EACFD7B}" presName="spaceRect" presStyleCnt="0"/>
      <dgm:spPr/>
    </dgm:pt>
    <dgm:pt modelId="{12A25660-9956-4909-9165-5D03B576C682}" type="pres">
      <dgm:prSet presAssocID="{4E8A979D-EF17-4B1D-AA70-DF162EACFD7B}" presName="textRect" presStyleLbl="revTx" presStyleIdx="4" presStyleCnt="6">
        <dgm:presLayoutVars>
          <dgm:chMax val="1"/>
          <dgm:chPref val="1"/>
        </dgm:presLayoutVars>
      </dgm:prSet>
      <dgm:spPr/>
    </dgm:pt>
    <dgm:pt modelId="{1233EBBD-51E6-45FF-BF8B-3330BB01B037}" type="pres">
      <dgm:prSet presAssocID="{37F94DC4-305A-4171-A8D7-2C1220991FF7}" presName="sibTrans" presStyleCnt="0"/>
      <dgm:spPr/>
    </dgm:pt>
    <dgm:pt modelId="{AAD0C9C0-B188-4922-8667-752528BE1911}" type="pres">
      <dgm:prSet presAssocID="{636B45E4-A972-4A9D-A9A8-CC916ED33AEA}" presName="compNode" presStyleCnt="0"/>
      <dgm:spPr/>
    </dgm:pt>
    <dgm:pt modelId="{EDCDA6C9-ECCB-4C22-A166-E61ABD770BC1}" type="pres">
      <dgm:prSet presAssocID="{636B45E4-A972-4A9D-A9A8-CC916ED33AEA}" presName="iconBgRect" presStyleLbl="bgShp" presStyleIdx="5" presStyleCnt="6"/>
      <dgm:spPr/>
    </dgm:pt>
    <dgm:pt modelId="{8ADDE20F-0631-4CBE-AC71-B10926DA7A00}" type="pres">
      <dgm:prSet presAssocID="{636B45E4-A972-4A9D-A9A8-CC916ED33AEA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0CCD672A-996F-4A86-A01D-0DA47F8DA461}" type="pres">
      <dgm:prSet presAssocID="{636B45E4-A972-4A9D-A9A8-CC916ED33AEA}" presName="spaceRect" presStyleCnt="0"/>
      <dgm:spPr/>
    </dgm:pt>
    <dgm:pt modelId="{F1AD146D-9E29-4F22-B47E-3CDF89D01409}" type="pres">
      <dgm:prSet presAssocID="{636B45E4-A972-4A9D-A9A8-CC916ED33AEA}" presName="textRect" presStyleLbl="revTx" presStyleIdx="5" presStyleCnt="6" custScaleX="112224">
        <dgm:presLayoutVars>
          <dgm:chMax val="1"/>
          <dgm:chPref val="1"/>
        </dgm:presLayoutVars>
      </dgm:prSet>
      <dgm:spPr/>
    </dgm:pt>
  </dgm:ptLst>
  <dgm:cxnLst>
    <dgm:cxn modelId="{24D6AA0A-E69B-445D-A213-03C59899D5D8}" srcId="{1B57DCCD-D01B-4417-8010-1905B548109F}" destId="{4E8A979D-EF17-4B1D-AA70-DF162EACFD7B}" srcOrd="4" destOrd="0" parTransId="{A5E37250-952F-4779-BE83-3B97D6EA337B}" sibTransId="{37F94DC4-305A-4171-A8D7-2C1220991FF7}"/>
    <dgm:cxn modelId="{07F56A45-700F-4C09-AEFE-29AAE0582D2C}" srcId="{1B57DCCD-D01B-4417-8010-1905B548109F}" destId="{07BEE3E2-96E2-4DDA-8738-7221A3860E8C}" srcOrd="3" destOrd="0" parTransId="{375C3DE7-0A4C-41FD-9177-7473DACEABE0}" sibTransId="{376775F3-41D8-4E53-B080-BBDB1B6BFEDA}"/>
    <dgm:cxn modelId="{75B7206F-776B-43EC-ABFF-9BEA45127FE0}" type="presOf" srcId="{1B57DCCD-D01B-4417-8010-1905B548109F}" destId="{0371940B-AD89-40E7-B736-F1E030EB8774}" srcOrd="0" destOrd="0" presId="urn:microsoft.com/office/officeart/2018/5/layout/IconCircleLabelList"/>
    <dgm:cxn modelId="{15467370-C403-42CA-9729-F3486F3DA8EE}" srcId="{1B57DCCD-D01B-4417-8010-1905B548109F}" destId="{636B45E4-A972-4A9D-A9A8-CC916ED33AEA}" srcOrd="5" destOrd="0" parTransId="{3C30BF9B-B51C-47B1-9B38-7790F85E5A5A}" sibTransId="{6DBE9F77-2F12-47EA-8162-788134CBE35F}"/>
    <dgm:cxn modelId="{0E975F77-C82E-4047-B6FD-DA4B349834C3}" srcId="{1B57DCCD-D01B-4417-8010-1905B548109F}" destId="{6DC27D43-6C2F-4E19-94C0-883202FED0B8}" srcOrd="2" destOrd="0" parTransId="{A3ABD717-CA18-459B-9B0E-B5FC0C8FAACE}" sibTransId="{B2EEB62E-E973-4700-98DE-E90E2EA3CD67}"/>
    <dgm:cxn modelId="{02C62C94-EEB0-6A43-8876-4AF6DBF25499}" type="presOf" srcId="{6DC27D43-6C2F-4E19-94C0-883202FED0B8}" destId="{7EF89DEA-93A4-4363-A84A-C74C428A895B}" srcOrd="0" destOrd="0" presId="urn:microsoft.com/office/officeart/2018/5/layout/IconCircleLabelList"/>
    <dgm:cxn modelId="{80AF319B-06F9-244E-B5DC-972F7B8E0485}" type="presOf" srcId="{07BEE3E2-96E2-4DDA-8738-7221A3860E8C}" destId="{46497DF2-30D4-4E1B-A212-220CC61100A4}" srcOrd="0" destOrd="0" presId="urn:microsoft.com/office/officeart/2018/5/layout/IconCircleLabelList"/>
    <dgm:cxn modelId="{0A4AEDA7-D7F0-0F4D-9A24-0F0A08661DC9}" type="presOf" srcId="{0FA9742F-F095-4D37-9878-23B10F3BE474}" destId="{8978AAD5-571D-48AC-AD94-0287886FDCFA}" srcOrd="0" destOrd="0" presId="urn:microsoft.com/office/officeart/2018/5/layout/IconCircleLabelList"/>
    <dgm:cxn modelId="{7C0EB1BD-8260-9D4B-A941-FF151FDD2C69}" type="presOf" srcId="{636B45E4-A972-4A9D-A9A8-CC916ED33AEA}" destId="{F1AD146D-9E29-4F22-B47E-3CDF89D01409}" srcOrd="0" destOrd="0" presId="urn:microsoft.com/office/officeart/2018/5/layout/IconCircleLabelList"/>
    <dgm:cxn modelId="{6692E7CC-FC4D-7B41-A3E4-8EF8D134856B}" type="presOf" srcId="{22183017-9237-4300-B1AB-4C39285DD912}" destId="{ED258A95-9799-479C-BC22-A41146769830}" srcOrd="0" destOrd="0" presId="urn:microsoft.com/office/officeart/2018/5/layout/IconCircleLabelList"/>
    <dgm:cxn modelId="{837960D0-95D3-4704-9E2D-8B6B1B5E2EF1}" srcId="{1B57DCCD-D01B-4417-8010-1905B548109F}" destId="{0FA9742F-F095-4D37-9878-23B10F3BE474}" srcOrd="0" destOrd="0" parTransId="{ACF55138-C0F6-4637-B9A4-454569A724E8}" sibTransId="{1944258B-2FC6-4FDB-940A-E5CF0EFB665F}"/>
    <dgm:cxn modelId="{E82081DF-CCE1-4E4A-A61E-20A09B2F1EBF}" type="presOf" srcId="{4E8A979D-EF17-4B1D-AA70-DF162EACFD7B}" destId="{12A25660-9956-4909-9165-5D03B576C682}" srcOrd="0" destOrd="0" presId="urn:microsoft.com/office/officeart/2018/5/layout/IconCircleLabelList"/>
    <dgm:cxn modelId="{240B6CFA-98AA-49CA-9E76-E4169B1BF2DF}" srcId="{1B57DCCD-D01B-4417-8010-1905B548109F}" destId="{22183017-9237-4300-B1AB-4C39285DD912}" srcOrd="1" destOrd="0" parTransId="{C799AB8D-B6F5-4F0B-8E05-5CA7B793D8AA}" sibTransId="{F30B7C15-8A6E-414B-ADCE-7F0714E37013}"/>
    <dgm:cxn modelId="{023A8AEB-6549-4B4E-9D03-0B14837FBE55}" type="presParOf" srcId="{0371940B-AD89-40E7-B736-F1E030EB8774}" destId="{85B6A49A-0197-4AC4-A09A-8E61B1843DDF}" srcOrd="0" destOrd="0" presId="urn:microsoft.com/office/officeart/2018/5/layout/IconCircleLabelList"/>
    <dgm:cxn modelId="{B9D2E534-1BD8-6A4F-9429-83C3A17FBDE6}" type="presParOf" srcId="{85B6A49A-0197-4AC4-A09A-8E61B1843DDF}" destId="{2462A384-A5BD-48A1-86B9-D938740BD14C}" srcOrd="0" destOrd="0" presId="urn:microsoft.com/office/officeart/2018/5/layout/IconCircleLabelList"/>
    <dgm:cxn modelId="{BAB8D5BA-5049-DD4E-94E7-BB8954A6A5AC}" type="presParOf" srcId="{85B6A49A-0197-4AC4-A09A-8E61B1843DDF}" destId="{E101E290-3FBF-4A5A-89E1-4BCC589B14BA}" srcOrd="1" destOrd="0" presId="urn:microsoft.com/office/officeart/2018/5/layout/IconCircleLabelList"/>
    <dgm:cxn modelId="{53D1521A-AAD6-6F4E-BBEA-E2BB1734245B}" type="presParOf" srcId="{85B6A49A-0197-4AC4-A09A-8E61B1843DDF}" destId="{BCF3444B-F29C-4B13-BCA9-1F14B502C5A4}" srcOrd="2" destOrd="0" presId="urn:microsoft.com/office/officeart/2018/5/layout/IconCircleLabelList"/>
    <dgm:cxn modelId="{92875A51-05B7-9741-B299-CAF9E9639051}" type="presParOf" srcId="{85B6A49A-0197-4AC4-A09A-8E61B1843DDF}" destId="{8978AAD5-571D-48AC-AD94-0287886FDCFA}" srcOrd="3" destOrd="0" presId="urn:microsoft.com/office/officeart/2018/5/layout/IconCircleLabelList"/>
    <dgm:cxn modelId="{F7DECC9B-041C-084F-B1D4-D0C6F4744538}" type="presParOf" srcId="{0371940B-AD89-40E7-B736-F1E030EB8774}" destId="{41D4507C-23BA-49CF-955C-561431CBA218}" srcOrd="1" destOrd="0" presId="urn:microsoft.com/office/officeart/2018/5/layout/IconCircleLabelList"/>
    <dgm:cxn modelId="{D30E65D5-7D4A-7048-AD0B-37785D51453B}" type="presParOf" srcId="{0371940B-AD89-40E7-B736-F1E030EB8774}" destId="{3302A754-5D73-4691-AC8B-E38F3CB09964}" srcOrd="2" destOrd="0" presId="urn:microsoft.com/office/officeart/2018/5/layout/IconCircleLabelList"/>
    <dgm:cxn modelId="{2BC8A548-2177-344E-8FE7-6E944FE6D8CA}" type="presParOf" srcId="{3302A754-5D73-4691-AC8B-E38F3CB09964}" destId="{9907A790-DCF0-47E4-8683-734DAD8ED4E8}" srcOrd="0" destOrd="0" presId="urn:microsoft.com/office/officeart/2018/5/layout/IconCircleLabelList"/>
    <dgm:cxn modelId="{D26F346F-1CBD-4F48-930D-35F3EAF48C73}" type="presParOf" srcId="{3302A754-5D73-4691-AC8B-E38F3CB09964}" destId="{A6844D5B-293C-4370-A197-6D26FE9B85B4}" srcOrd="1" destOrd="0" presId="urn:microsoft.com/office/officeart/2018/5/layout/IconCircleLabelList"/>
    <dgm:cxn modelId="{1153E03A-6B9A-8A4B-AD58-003EEF59B8CB}" type="presParOf" srcId="{3302A754-5D73-4691-AC8B-E38F3CB09964}" destId="{791F8349-3D8E-4E2D-8421-8B52BBCBC00E}" srcOrd="2" destOrd="0" presId="urn:microsoft.com/office/officeart/2018/5/layout/IconCircleLabelList"/>
    <dgm:cxn modelId="{4FBB67AF-9647-D448-A879-0C9A2332D7C8}" type="presParOf" srcId="{3302A754-5D73-4691-AC8B-E38F3CB09964}" destId="{ED258A95-9799-479C-BC22-A41146769830}" srcOrd="3" destOrd="0" presId="urn:microsoft.com/office/officeart/2018/5/layout/IconCircleLabelList"/>
    <dgm:cxn modelId="{F1B0A051-D05A-1F41-A0AF-048892890AF5}" type="presParOf" srcId="{0371940B-AD89-40E7-B736-F1E030EB8774}" destId="{88E1D55D-D3F9-4B12-9BF8-8AA7457BA870}" srcOrd="3" destOrd="0" presId="urn:microsoft.com/office/officeart/2018/5/layout/IconCircleLabelList"/>
    <dgm:cxn modelId="{BD019296-21E0-ED42-B138-96AF5E83DB5F}" type="presParOf" srcId="{0371940B-AD89-40E7-B736-F1E030EB8774}" destId="{5F475FAB-2953-4A65-B59B-74AD86D07185}" srcOrd="4" destOrd="0" presId="urn:microsoft.com/office/officeart/2018/5/layout/IconCircleLabelList"/>
    <dgm:cxn modelId="{1AB38BC9-A0D9-AF4E-BC1F-B4D3446B016D}" type="presParOf" srcId="{5F475FAB-2953-4A65-B59B-74AD86D07185}" destId="{DBE8B203-D926-4076-A78E-ADED98C9492D}" srcOrd="0" destOrd="0" presId="urn:microsoft.com/office/officeart/2018/5/layout/IconCircleLabelList"/>
    <dgm:cxn modelId="{F200D388-BF62-454E-9E8D-FE0CDFFFF5E4}" type="presParOf" srcId="{5F475FAB-2953-4A65-B59B-74AD86D07185}" destId="{CCF709D8-1CA4-4687-BDA7-C3E25A825EB4}" srcOrd="1" destOrd="0" presId="urn:microsoft.com/office/officeart/2018/5/layout/IconCircleLabelList"/>
    <dgm:cxn modelId="{53D210E5-BB55-B545-8559-FD2D512FD6CF}" type="presParOf" srcId="{5F475FAB-2953-4A65-B59B-74AD86D07185}" destId="{CA69D249-9E2D-4935-AA52-F03CBF2BF506}" srcOrd="2" destOrd="0" presId="urn:microsoft.com/office/officeart/2018/5/layout/IconCircleLabelList"/>
    <dgm:cxn modelId="{54D8F55C-36B2-1A4F-8A63-537B36C396DE}" type="presParOf" srcId="{5F475FAB-2953-4A65-B59B-74AD86D07185}" destId="{7EF89DEA-93A4-4363-A84A-C74C428A895B}" srcOrd="3" destOrd="0" presId="urn:microsoft.com/office/officeart/2018/5/layout/IconCircleLabelList"/>
    <dgm:cxn modelId="{B3B4EB29-5FD3-4C46-94D0-648D38C2CBEC}" type="presParOf" srcId="{0371940B-AD89-40E7-B736-F1E030EB8774}" destId="{FF3C3A2D-373F-41D1-A740-6A4045FD647E}" srcOrd="5" destOrd="0" presId="urn:microsoft.com/office/officeart/2018/5/layout/IconCircleLabelList"/>
    <dgm:cxn modelId="{49A618DE-55EB-2041-AAEB-64F3A936145D}" type="presParOf" srcId="{0371940B-AD89-40E7-B736-F1E030EB8774}" destId="{8F564849-3B07-44BE-8EC8-71C525348AE8}" srcOrd="6" destOrd="0" presId="urn:microsoft.com/office/officeart/2018/5/layout/IconCircleLabelList"/>
    <dgm:cxn modelId="{01B05A78-E3D2-D84B-AFA8-D6B19694988C}" type="presParOf" srcId="{8F564849-3B07-44BE-8EC8-71C525348AE8}" destId="{5C0A02D1-73DA-429B-9AD7-25114BE70781}" srcOrd="0" destOrd="0" presId="urn:microsoft.com/office/officeart/2018/5/layout/IconCircleLabelList"/>
    <dgm:cxn modelId="{6FDCFB3D-F8D6-134C-A487-8040117599F6}" type="presParOf" srcId="{8F564849-3B07-44BE-8EC8-71C525348AE8}" destId="{03F28A1F-C672-4802-993C-667310418C0F}" srcOrd="1" destOrd="0" presId="urn:microsoft.com/office/officeart/2018/5/layout/IconCircleLabelList"/>
    <dgm:cxn modelId="{4DB4808A-CC3F-A14C-8FE5-170FB91CB51E}" type="presParOf" srcId="{8F564849-3B07-44BE-8EC8-71C525348AE8}" destId="{D7B015F8-9AD9-46DA-8C37-3F289FE27D0B}" srcOrd="2" destOrd="0" presId="urn:microsoft.com/office/officeart/2018/5/layout/IconCircleLabelList"/>
    <dgm:cxn modelId="{59B87222-0A56-5745-AC88-E70EA7262E2F}" type="presParOf" srcId="{8F564849-3B07-44BE-8EC8-71C525348AE8}" destId="{46497DF2-30D4-4E1B-A212-220CC61100A4}" srcOrd="3" destOrd="0" presId="urn:microsoft.com/office/officeart/2018/5/layout/IconCircleLabelList"/>
    <dgm:cxn modelId="{F5A4094E-9353-084E-9651-C1A759EDB95B}" type="presParOf" srcId="{0371940B-AD89-40E7-B736-F1E030EB8774}" destId="{8667220E-2964-45EE-B3E1-C402060D02B6}" srcOrd="7" destOrd="0" presId="urn:microsoft.com/office/officeart/2018/5/layout/IconCircleLabelList"/>
    <dgm:cxn modelId="{8A82A0F8-9424-374F-9D38-8B14AF317338}" type="presParOf" srcId="{0371940B-AD89-40E7-B736-F1E030EB8774}" destId="{316D358C-BB1F-4DB4-83CA-918738219EBC}" srcOrd="8" destOrd="0" presId="urn:microsoft.com/office/officeart/2018/5/layout/IconCircleLabelList"/>
    <dgm:cxn modelId="{EC83CDE1-0DB7-B743-B5BC-EB16758CE90C}" type="presParOf" srcId="{316D358C-BB1F-4DB4-83CA-918738219EBC}" destId="{BBB78970-FB61-4050-B81C-4166A6EFDEE0}" srcOrd="0" destOrd="0" presId="urn:microsoft.com/office/officeart/2018/5/layout/IconCircleLabelList"/>
    <dgm:cxn modelId="{DA1391B6-87C8-2D4C-826E-EFE62E5887DE}" type="presParOf" srcId="{316D358C-BB1F-4DB4-83CA-918738219EBC}" destId="{76E8C653-ACF8-4646-8BCB-7ADEC4FCDD89}" srcOrd="1" destOrd="0" presId="urn:microsoft.com/office/officeart/2018/5/layout/IconCircleLabelList"/>
    <dgm:cxn modelId="{18983E94-3A30-CB40-BEA2-47312A8813E1}" type="presParOf" srcId="{316D358C-BB1F-4DB4-83CA-918738219EBC}" destId="{6F13F0BB-4BC0-4C50-B4FB-077FD65CCDC5}" srcOrd="2" destOrd="0" presId="urn:microsoft.com/office/officeart/2018/5/layout/IconCircleLabelList"/>
    <dgm:cxn modelId="{A98F3F7F-AB8C-7947-8FA5-7546086B2116}" type="presParOf" srcId="{316D358C-BB1F-4DB4-83CA-918738219EBC}" destId="{12A25660-9956-4909-9165-5D03B576C682}" srcOrd="3" destOrd="0" presId="urn:microsoft.com/office/officeart/2018/5/layout/IconCircleLabelList"/>
    <dgm:cxn modelId="{4961C9CE-89C0-E343-A3DE-84E04DA5F408}" type="presParOf" srcId="{0371940B-AD89-40E7-B736-F1E030EB8774}" destId="{1233EBBD-51E6-45FF-BF8B-3330BB01B037}" srcOrd="9" destOrd="0" presId="urn:microsoft.com/office/officeart/2018/5/layout/IconCircleLabelList"/>
    <dgm:cxn modelId="{65E7D57C-61A3-A442-9CDB-C24FACDA9AC5}" type="presParOf" srcId="{0371940B-AD89-40E7-B736-F1E030EB8774}" destId="{AAD0C9C0-B188-4922-8667-752528BE1911}" srcOrd="10" destOrd="0" presId="urn:microsoft.com/office/officeart/2018/5/layout/IconCircleLabelList"/>
    <dgm:cxn modelId="{DCD79D00-C007-A14B-85E2-307CA339B59C}" type="presParOf" srcId="{AAD0C9C0-B188-4922-8667-752528BE1911}" destId="{EDCDA6C9-ECCB-4C22-A166-E61ABD770BC1}" srcOrd="0" destOrd="0" presId="urn:microsoft.com/office/officeart/2018/5/layout/IconCircleLabelList"/>
    <dgm:cxn modelId="{47FA6CAC-1526-B941-A0C2-63462EF597B3}" type="presParOf" srcId="{AAD0C9C0-B188-4922-8667-752528BE1911}" destId="{8ADDE20F-0631-4CBE-AC71-B10926DA7A00}" srcOrd="1" destOrd="0" presId="urn:microsoft.com/office/officeart/2018/5/layout/IconCircleLabelList"/>
    <dgm:cxn modelId="{9469059C-F6A0-0B42-8609-82CB1F77F8EE}" type="presParOf" srcId="{AAD0C9C0-B188-4922-8667-752528BE1911}" destId="{0CCD672A-996F-4A86-A01D-0DA47F8DA461}" srcOrd="2" destOrd="0" presId="urn:microsoft.com/office/officeart/2018/5/layout/IconCircleLabelList"/>
    <dgm:cxn modelId="{AF04E306-6ED7-7C47-90D6-3DCF30C04D22}" type="presParOf" srcId="{AAD0C9C0-B188-4922-8667-752528BE1911}" destId="{F1AD146D-9E29-4F22-B47E-3CDF89D01409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A3DE426-017C-4BD0-92C8-606E9F46D75D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FF6A030-BB9D-4948-A69B-F93602642C3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/>
            <a:t>Size and uniformity of nano- micro-particles</a:t>
          </a:r>
        </a:p>
      </dgm:t>
    </dgm:pt>
    <dgm:pt modelId="{CE55AE76-C74F-43D2-B136-89F4297CCDAB}" type="parTrans" cxnId="{052F2723-96C4-456B-99F7-53006F44E832}">
      <dgm:prSet/>
      <dgm:spPr/>
      <dgm:t>
        <a:bodyPr/>
        <a:lstStyle/>
        <a:p>
          <a:endParaRPr lang="en-US" sz="3200"/>
        </a:p>
      </dgm:t>
    </dgm:pt>
    <dgm:pt modelId="{2D5DB38F-3D63-4D2C-A84C-EEA0577B6387}" type="sibTrans" cxnId="{052F2723-96C4-456B-99F7-53006F44E832}">
      <dgm:prSet/>
      <dgm:spPr/>
      <dgm:t>
        <a:bodyPr/>
        <a:lstStyle/>
        <a:p>
          <a:endParaRPr lang="en-US" sz="3200"/>
        </a:p>
      </dgm:t>
    </dgm:pt>
    <dgm:pt modelId="{D7F6D73A-8633-4D9F-B8D8-6BAED1CED69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/>
            <a:t>Compatibility of active ingredients with SiO₂@TiO₂</a:t>
          </a:r>
        </a:p>
      </dgm:t>
    </dgm:pt>
    <dgm:pt modelId="{7B28FDC0-0B0D-4B9B-B5D7-D88E9EA37D57}" type="parTrans" cxnId="{04EC688E-ED90-4894-99E9-D369683C26EB}">
      <dgm:prSet/>
      <dgm:spPr/>
      <dgm:t>
        <a:bodyPr/>
        <a:lstStyle/>
        <a:p>
          <a:endParaRPr lang="en-US" sz="3200"/>
        </a:p>
      </dgm:t>
    </dgm:pt>
    <dgm:pt modelId="{CA957E48-B220-442D-BB7B-DFDB2D0FA73E}" type="sibTrans" cxnId="{04EC688E-ED90-4894-99E9-D369683C26EB}">
      <dgm:prSet/>
      <dgm:spPr/>
      <dgm:t>
        <a:bodyPr/>
        <a:lstStyle/>
        <a:p>
          <a:endParaRPr lang="en-US" sz="3200"/>
        </a:p>
      </dgm:t>
    </dgm:pt>
    <dgm:pt modelId="{963B47AC-9207-4BA1-89D2-797AFDE433C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/>
            <a:t>Control of temperature and humidity during the process</a:t>
          </a:r>
        </a:p>
      </dgm:t>
    </dgm:pt>
    <dgm:pt modelId="{2927AF94-7B87-46DC-87DE-70DB29AC1BC8}" type="parTrans" cxnId="{34D1ECFC-91A5-4B5B-A4A4-A3BCFDF90DA6}">
      <dgm:prSet/>
      <dgm:spPr/>
      <dgm:t>
        <a:bodyPr/>
        <a:lstStyle/>
        <a:p>
          <a:endParaRPr lang="en-US" sz="3200"/>
        </a:p>
      </dgm:t>
    </dgm:pt>
    <dgm:pt modelId="{F1BAEEE4-986D-4DBF-B243-8C7A926DE875}" type="sibTrans" cxnId="{34D1ECFC-91A5-4B5B-A4A4-A3BCFDF90DA6}">
      <dgm:prSet/>
      <dgm:spPr/>
      <dgm:t>
        <a:bodyPr/>
        <a:lstStyle/>
        <a:p>
          <a:endParaRPr lang="en-US" sz="3200"/>
        </a:p>
      </dgm:t>
    </dgm:pt>
    <dgm:pt modelId="{464C4BF7-6722-433A-AD11-64462ACC6CD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/>
            <a:t>Techniques for micropelletisation: Electrostatic Extrusion and Spray or Vacuum Drying</a:t>
          </a:r>
        </a:p>
      </dgm:t>
    </dgm:pt>
    <dgm:pt modelId="{A3FE8024-A1D6-45D3-8E46-417FF24ED44B}" type="parTrans" cxnId="{89323A6A-5739-4181-9990-7D5ECC18058D}">
      <dgm:prSet/>
      <dgm:spPr/>
      <dgm:t>
        <a:bodyPr/>
        <a:lstStyle/>
        <a:p>
          <a:endParaRPr lang="en-US" sz="3200"/>
        </a:p>
      </dgm:t>
    </dgm:pt>
    <dgm:pt modelId="{37CBB1B4-2EAA-4BAB-876A-DA457BC6795D}" type="sibTrans" cxnId="{89323A6A-5739-4181-9990-7D5ECC18058D}">
      <dgm:prSet/>
      <dgm:spPr/>
      <dgm:t>
        <a:bodyPr/>
        <a:lstStyle/>
        <a:p>
          <a:endParaRPr lang="en-US" sz="3200"/>
        </a:p>
      </dgm:t>
    </dgm:pt>
    <dgm:pt modelId="{D2E747D9-2983-4F8B-B412-559D10FB6515}" type="pres">
      <dgm:prSet presAssocID="{5A3DE426-017C-4BD0-92C8-606E9F46D75D}" presName="root" presStyleCnt="0">
        <dgm:presLayoutVars>
          <dgm:dir/>
          <dgm:resizeHandles val="exact"/>
        </dgm:presLayoutVars>
      </dgm:prSet>
      <dgm:spPr/>
    </dgm:pt>
    <dgm:pt modelId="{9EE25CD6-9F1C-44B2-9826-293A0848B030}" type="pres">
      <dgm:prSet presAssocID="{FFF6A030-BB9D-4948-A69B-F93602642C3E}" presName="compNode" presStyleCnt="0"/>
      <dgm:spPr/>
    </dgm:pt>
    <dgm:pt modelId="{00B5BE41-5580-45B9-9FCA-5998499770EB}" type="pres">
      <dgm:prSet presAssocID="{FFF6A030-BB9D-4948-A69B-F93602642C3E}" presName="iconRect" presStyleLbl="node1" presStyleIdx="0" presStyleCnt="4"/>
      <dgm:spPr>
        <a:blipFill>
          <a:blip xmlns:r="http://schemas.openxmlformats.org/officeDocument/2006/relationships" r:embed="rId1"/>
          <a:srcRect/>
          <a:stretch>
            <a:fillRect l="-17000" r="-17000"/>
          </a:stretch>
        </a:blipFill>
      </dgm:spPr>
      <dgm:extLst>
        <a:ext uri="{E40237B7-FDA0-4F09-8148-C483321AD2D9}">
          <dgm14:cNvPr xmlns:dgm14="http://schemas.microsoft.com/office/drawing/2010/diagram" id="0" name="" descr="Green chloroplasts in a plant cell"/>
        </a:ext>
      </dgm:extLst>
    </dgm:pt>
    <dgm:pt modelId="{ACBA6300-F1A5-4038-A920-C67EADA8F533}" type="pres">
      <dgm:prSet presAssocID="{FFF6A030-BB9D-4948-A69B-F93602642C3E}" presName="spaceRect" presStyleCnt="0"/>
      <dgm:spPr/>
    </dgm:pt>
    <dgm:pt modelId="{440E35C7-ABC4-4D08-B760-4A196287633A}" type="pres">
      <dgm:prSet presAssocID="{FFF6A030-BB9D-4948-A69B-F93602642C3E}" presName="textRect" presStyleLbl="revTx" presStyleIdx="0" presStyleCnt="4">
        <dgm:presLayoutVars>
          <dgm:chMax val="1"/>
          <dgm:chPref val="1"/>
        </dgm:presLayoutVars>
      </dgm:prSet>
      <dgm:spPr/>
    </dgm:pt>
    <dgm:pt modelId="{5E669902-B9CD-438B-8D7E-5EB5AABF66AB}" type="pres">
      <dgm:prSet presAssocID="{2D5DB38F-3D63-4D2C-A84C-EEA0577B6387}" presName="sibTrans" presStyleCnt="0"/>
      <dgm:spPr/>
    </dgm:pt>
    <dgm:pt modelId="{C7C19C70-AF38-489B-BC40-10892D539913}" type="pres">
      <dgm:prSet presAssocID="{D7F6D73A-8633-4D9F-B8D8-6BAED1CED69F}" presName="compNode" presStyleCnt="0"/>
      <dgm:spPr/>
    </dgm:pt>
    <dgm:pt modelId="{6B2DDB0A-48C7-45C9-B6EE-1573F8FDA91B}" type="pres">
      <dgm:prSet presAssocID="{D7F6D73A-8633-4D9F-B8D8-6BAED1CED69F}" presName="iconRect" presStyleLbl="node1" presStyleIdx="1" presStyleCnt="4"/>
      <dgm:spPr>
        <a:blipFill>
          <a:blip xmlns:r="http://schemas.openxmlformats.org/officeDocument/2006/relationships" r:embed="rId2"/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Puzzle pieces"/>
        </a:ext>
      </dgm:extLst>
    </dgm:pt>
    <dgm:pt modelId="{8DF97DFC-E89B-44A3-B478-67D43B14BC1D}" type="pres">
      <dgm:prSet presAssocID="{D7F6D73A-8633-4D9F-B8D8-6BAED1CED69F}" presName="spaceRect" presStyleCnt="0"/>
      <dgm:spPr/>
    </dgm:pt>
    <dgm:pt modelId="{0DFD1AB3-1729-40D8-BB36-72869BF138E0}" type="pres">
      <dgm:prSet presAssocID="{D7F6D73A-8633-4D9F-B8D8-6BAED1CED69F}" presName="textRect" presStyleLbl="revTx" presStyleIdx="1" presStyleCnt="4" custScaleX="121695">
        <dgm:presLayoutVars>
          <dgm:chMax val="1"/>
          <dgm:chPref val="1"/>
        </dgm:presLayoutVars>
      </dgm:prSet>
      <dgm:spPr/>
    </dgm:pt>
    <dgm:pt modelId="{178A0759-96AB-466F-80C7-EFEB58F538BC}" type="pres">
      <dgm:prSet presAssocID="{CA957E48-B220-442D-BB7B-DFDB2D0FA73E}" presName="sibTrans" presStyleCnt="0"/>
      <dgm:spPr/>
    </dgm:pt>
    <dgm:pt modelId="{E5723861-7EC3-4EFA-A12F-83D3DABB6CBC}" type="pres">
      <dgm:prSet presAssocID="{963B47AC-9207-4BA1-89D2-797AFDE433C1}" presName="compNode" presStyleCnt="0"/>
      <dgm:spPr/>
    </dgm:pt>
    <dgm:pt modelId="{D4C07371-D63B-484C-AFDF-0A679B1E01B6}" type="pres">
      <dgm:prSet presAssocID="{963B47AC-9207-4BA1-89D2-797AFDE433C1}" presName="iconRect" presStyleLbl="nod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hermometer"/>
        </a:ext>
      </dgm:extLst>
    </dgm:pt>
    <dgm:pt modelId="{18C06777-CF19-4156-B965-B35264D2FC2E}" type="pres">
      <dgm:prSet presAssocID="{963B47AC-9207-4BA1-89D2-797AFDE433C1}" presName="spaceRect" presStyleCnt="0"/>
      <dgm:spPr/>
    </dgm:pt>
    <dgm:pt modelId="{49DD8663-D008-46D6-8F24-11AEA816A02F}" type="pres">
      <dgm:prSet presAssocID="{963B47AC-9207-4BA1-89D2-797AFDE433C1}" presName="textRect" presStyleLbl="revTx" presStyleIdx="2" presStyleCnt="4">
        <dgm:presLayoutVars>
          <dgm:chMax val="1"/>
          <dgm:chPref val="1"/>
        </dgm:presLayoutVars>
      </dgm:prSet>
      <dgm:spPr/>
    </dgm:pt>
    <dgm:pt modelId="{3C43A861-1945-4215-A965-E49220AEC925}" type="pres">
      <dgm:prSet presAssocID="{F1BAEEE4-986D-4DBF-B243-8C7A926DE875}" presName="sibTrans" presStyleCnt="0"/>
      <dgm:spPr/>
    </dgm:pt>
    <dgm:pt modelId="{B4334505-DCBF-42A0-8684-82C023DA00A6}" type="pres">
      <dgm:prSet presAssocID="{464C4BF7-6722-433A-AD11-64462ACC6CDC}" presName="compNode" presStyleCnt="0"/>
      <dgm:spPr/>
    </dgm:pt>
    <dgm:pt modelId="{DAC8A4A1-0ECC-494D-8F13-FF13A9D7EEFD}" type="pres">
      <dgm:prSet presAssocID="{464C4BF7-6722-433A-AD11-64462ACC6CDC}" presName="iconRect" presStyleLbl="node1" presStyleIdx="3" presStyleCnt="4" custLinFactNeighborY="3896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V"/>
        </a:ext>
      </dgm:extLst>
    </dgm:pt>
    <dgm:pt modelId="{4A632CE6-6CF7-4736-BFDA-054D443E6B01}" type="pres">
      <dgm:prSet presAssocID="{464C4BF7-6722-433A-AD11-64462ACC6CDC}" presName="spaceRect" presStyleCnt="0"/>
      <dgm:spPr/>
    </dgm:pt>
    <dgm:pt modelId="{6C7C3C2D-4624-4D09-A62A-BFFCC802ABFE}" type="pres">
      <dgm:prSet presAssocID="{464C4BF7-6722-433A-AD11-64462ACC6CDC}" presName="textRect" presStyleLbl="revTx" presStyleIdx="3" presStyleCnt="4" custScaleX="244268" custLinFactNeighborY="18689">
        <dgm:presLayoutVars>
          <dgm:chMax val="1"/>
          <dgm:chPref val="1"/>
        </dgm:presLayoutVars>
      </dgm:prSet>
      <dgm:spPr/>
    </dgm:pt>
  </dgm:ptLst>
  <dgm:cxnLst>
    <dgm:cxn modelId="{EA48E403-9F79-4996-A9B9-0AC70DCBA80F}" type="presOf" srcId="{464C4BF7-6722-433A-AD11-64462ACC6CDC}" destId="{6C7C3C2D-4624-4D09-A62A-BFFCC802ABFE}" srcOrd="0" destOrd="0" presId="urn:microsoft.com/office/officeart/2018/2/layout/IconLabelList"/>
    <dgm:cxn modelId="{5CAD4211-4282-4019-8F43-1ACF4894A865}" type="presOf" srcId="{963B47AC-9207-4BA1-89D2-797AFDE433C1}" destId="{49DD8663-D008-46D6-8F24-11AEA816A02F}" srcOrd="0" destOrd="0" presId="urn:microsoft.com/office/officeart/2018/2/layout/IconLabelList"/>
    <dgm:cxn modelId="{052F2723-96C4-456B-99F7-53006F44E832}" srcId="{5A3DE426-017C-4BD0-92C8-606E9F46D75D}" destId="{FFF6A030-BB9D-4948-A69B-F93602642C3E}" srcOrd="0" destOrd="0" parTransId="{CE55AE76-C74F-43D2-B136-89F4297CCDAB}" sibTransId="{2D5DB38F-3D63-4D2C-A84C-EEA0577B6387}"/>
    <dgm:cxn modelId="{993C3256-4F9A-426F-BBE4-6B8B48FE8C46}" type="presOf" srcId="{FFF6A030-BB9D-4948-A69B-F93602642C3E}" destId="{440E35C7-ABC4-4D08-B760-4A196287633A}" srcOrd="0" destOrd="0" presId="urn:microsoft.com/office/officeart/2018/2/layout/IconLabelList"/>
    <dgm:cxn modelId="{89323A6A-5739-4181-9990-7D5ECC18058D}" srcId="{5A3DE426-017C-4BD0-92C8-606E9F46D75D}" destId="{464C4BF7-6722-433A-AD11-64462ACC6CDC}" srcOrd="3" destOrd="0" parTransId="{A3FE8024-A1D6-45D3-8E46-417FF24ED44B}" sibTransId="{37CBB1B4-2EAA-4BAB-876A-DA457BC6795D}"/>
    <dgm:cxn modelId="{04EC688E-ED90-4894-99E9-D369683C26EB}" srcId="{5A3DE426-017C-4BD0-92C8-606E9F46D75D}" destId="{D7F6D73A-8633-4D9F-B8D8-6BAED1CED69F}" srcOrd="1" destOrd="0" parTransId="{7B28FDC0-0B0D-4B9B-B5D7-D88E9EA37D57}" sibTransId="{CA957E48-B220-442D-BB7B-DFDB2D0FA73E}"/>
    <dgm:cxn modelId="{A6AEA093-EFF3-4BF3-80EA-FFF23C27CCFD}" type="presOf" srcId="{5A3DE426-017C-4BD0-92C8-606E9F46D75D}" destId="{D2E747D9-2983-4F8B-B412-559D10FB6515}" srcOrd="0" destOrd="0" presId="urn:microsoft.com/office/officeart/2018/2/layout/IconLabelList"/>
    <dgm:cxn modelId="{EA2AADD3-6238-4285-8582-335CA6D61BB8}" type="presOf" srcId="{D7F6D73A-8633-4D9F-B8D8-6BAED1CED69F}" destId="{0DFD1AB3-1729-40D8-BB36-72869BF138E0}" srcOrd="0" destOrd="0" presId="urn:microsoft.com/office/officeart/2018/2/layout/IconLabelList"/>
    <dgm:cxn modelId="{34D1ECFC-91A5-4B5B-A4A4-A3BCFDF90DA6}" srcId="{5A3DE426-017C-4BD0-92C8-606E9F46D75D}" destId="{963B47AC-9207-4BA1-89D2-797AFDE433C1}" srcOrd="2" destOrd="0" parTransId="{2927AF94-7B87-46DC-87DE-70DB29AC1BC8}" sibTransId="{F1BAEEE4-986D-4DBF-B243-8C7A926DE875}"/>
    <dgm:cxn modelId="{923C1519-F2A0-471B-9BCC-4C406E6DE926}" type="presParOf" srcId="{D2E747D9-2983-4F8B-B412-559D10FB6515}" destId="{9EE25CD6-9F1C-44B2-9826-293A0848B030}" srcOrd="0" destOrd="0" presId="urn:microsoft.com/office/officeart/2018/2/layout/IconLabelList"/>
    <dgm:cxn modelId="{2FFA8F09-32AF-4837-A9C4-D7E10F9A8D64}" type="presParOf" srcId="{9EE25CD6-9F1C-44B2-9826-293A0848B030}" destId="{00B5BE41-5580-45B9-9FCA-5998499770EB}" srcOrd="0" destOrd="0" presId="urn:microsoft.com/office/officeart/2018/2/layout/IconLabelList"/>
    <dgm:cxn modelId="{E2F4F82F-5B55-4091-B5EF-756B2F73C2D5}" type="presParOf" srcId="{9EE25CD6-9F1C-44B2-9826-293A0848B030}" destId="{ACBA6300-F1A5-4038-A920-C67EADA8F533}" srcOrd="1" destOrd="0" presId="urn:microsoft.com/office/officeart/2018/2/layout/IconLabelList"/>
    <dgm:cxn modelId="{EF819E60-2859-4439-B3CC-28BF127DCAC9}" type="presParOf" srcId="{9EE25CD6-9F1C-44B2-9826-293A0848B030}" destId="{440E35C7-ABC4-4D08-B760-4A196287633A}" srcOrd="2" destOrd="0" presId="urn:microsoft.com/office/officeart/2018/2/layout/IconLabelList"/>
    <dgm:cxn modelId="{27952757-BF6D-46BF-B931-2D89FCBAF525}" type="presParOf" srcId="{D2E747D9-2983-4F8B-B412-559D10FB6515}" destId="{5E669902-B9CD-438B-8D7E-5EB5AABF66AB}" srcOrd="1" destOrd="0" presId="urn:microsoft.com/office/officeart/2018/2/layout/IconLabelList"/>
    <dgm:cxn modelId="{D4B80F26-E14F-491E-9C6E-E9904A3BB386}" type="presParOf" srcId="{D2E747D9-2983-4F8B-B412-559D10FB6515}" destId="{C7C19C70-AF38-489B-BC40-10892D539913}" srcOrd="2" destOrd="0" presId="urn:microsoft.com/office/officeart/2018/2/layout/IconLabelList"/>
    <dgm:cxn modelId="{9073C9F1-ED2B-4C1E-B413-AD66FCCAD380}" type="presParOf" srcId="{C7C19C70-AF38-489B-BC40-10892D539913}" destId="{6B2DDB0A-48C7-45C9-B6EE-1573F8FDA91B}" srcOrd="0" destOrd="0" presId="urn:microsoft.com/office/officeart/2018/2/layout/IconLabelList"/>
    <dgm:cxn modelId="{6ADB018C-C8AD-4589-9C41-0AAB20A20BEA}" type="presParOf" srcId="{C7C19C70-AF38-489B-BC40-10892D539913}" destId="{8DF97DFC-E89B-44A3-B478-67D43B14BC1D}" srcOrd="1" destOrd="0" presId="urn:microsoft.com/office/officeart/2018/2/layout/IconLabelList"/>
    <dgm:cxn modelId="{339A4D38-D0A2-4AAF-8063-58133BE58AE3}" type="presParOf" srcId="{C7C19C70-AF38-489B-BC40-10892D539913}" destId="{0DFD1AB3-1729-40D8-BB36-72869BF138E0}" srcOrd="2" destOrd="0" presId="urn:microsoft.com/office/officeart/2018/2/layout/IconLabelList"/>
    <dgm:cxn modelId="{9167DCD9-C605-4399-A43D-9F899792FFA9}" type="presParOf" srcId="{D2E747D9-2983-4F8B-B412-559D10FB6515}" destId="{178A0759-96AB-466F-80C7-EFEB58F538BC}" srcOrd="3" destOrd="0" presId="urn:microsoft.com/office/officeart/2018/2/layout/IconLabelList"/>
    <dgm:cxn modelId="{8855C7F4-414F-44F1-B9D0-188D9BA7357B}" type="presParOf" srcId="{D2E747D9-2983-4F8B-B412-559D10FB6515}" destId="{E5723861-7EC3-4EFA-A12F-83D3DABB6CBC}" srcOrd="4" destOrd="0" presId="urn:microsoft.com/office/officeart/2018/2/layout/IconLabelList"/>
    <dgm:cxn modelId="{C67B648E-1C9D-4E35-AFFD-CD00E0139296}" type="presParOf" srcId="{E5723861-7EC3-4EFA-A12F-83D3DABB6CBC}" destId="{D4C07371-D63B-484C-AFDF-0A679B1E01B6}" srcOrd="0" destOrd="0" presId="urn:microsoft.com/office/officeart/2018/2/layout/IconLabelList"/>
    <dgm:cxn modelId="{85A876DA-35E0-415B-93F6-E6EFF3CD9D21}" type="presParOf" srcId="{E5723861-7EC3-4EFA-A12F-83D3DABB6CBC}" destId="{18C06777-CF19-4156-B965-B35264D2FC2E}" srcOrd="1" destOrd="0" presId="urn:microsoft.com/office/officeart/2018/2/layout/IconLabelList"/>
    <dgm:cxn modelId="{98702774-9946-4B4D-8096-7FB474D237CA}" type="presParOf" srcId="{E5723861-7EC3-4EFA-A12F-83D3DABB6CBC}" destId="{49DD8663-D008-46D6-8F24-11AEA816A02F}" srcOrd="2" destOrd="0" presId="urn:microsoft.com/office/officeart/2018/2/layout/IconLabelList"/>
    <dgm:cxn modelId="{5FD4989D-E1F2-4A1A-836F-7990673EE4A0}" type="presParOf" srcId="{D2E747D9-2983-4F8B-B412-559D10FB6515}" destId="{3C43A861-1945-4215-A965-E49220AEC925}" srcOrd="5" destOrd="0" presId="urn:microsoft.com/office/officeart/2018/2/layout/IconLabelList"/>
    <dgm:cxn modelId="{4D3ACEA6-593C-4510-A831-5F47174993FF}" type="presParOf" srcId="{D2E747D9-2983-4F8B-B412-559D10FB6515}" destId="{B4334505-DCBF-42A0-8684-82C023DA00A6}" srcOrd="6" destOrd="0" presId="urn:microsoft.com/office/officeart/2018/2/layout/IconLabelList"/>
    <dgm:cxn modelId="{EA7FC21D-194A-4C2D-B16F-C84EEF50836C}" type="presParOf" srcId="{B4334505-DCBF-42A0-8684-82C023DA00A6}" destId="{DAC8A4A1-0ECC-494D-8F13-FF13A9D7EEFD}" srcOrd="0" destOrd="0" presId="urn:microsoft.com/office/officeart/2018/2/layout/IconLabelList"/>
    <dgm:cxn modelId="{C7CC8406-109C-4644-8CDF-A29FFEC85431}" type="presParOf" srcId="{B4334505-DCBF-42A0-8684-82C023DA00A6}" destId="{4A632CE6-6CF7-4736-BFDA-054D443E6B01}" srcOrd="1" destOrd="0" presId="urn:microsoft.com/office/officeart/2018/2/layout/IconLabelList"/>
    <dgm:cxn modelId="{1A8A0318-6276-4125-BFA1-AD0BDF57596A}" type="presParOf" srcId="{B4334505-DCBF-42A0-8684-82C023DA00A6}" destId="{6C7C3C2D-4624-4D09-A62A-BFFCC802ABFE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21369DD-9D33-41DA-981D-5A1AFBB3AAAC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EAF74D1-C9DB-412B-97FD-193161941B8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/>
            <a:t>Identifying threshold values for cost &amp; functionality</a:t>
          </a:r>
        </a:p>
      </dgm:t>
    </dgm:pt>
    <dgm:pt modelId="{2B8DCB9B-0486-4BEA-91E2-1A898DD4217B}" type="parTrans" cxnId="{6B52EE2F-B80A-4ACA-ABB0-A320AE03929A}">
      <dgm:prSet/>
      <dgm:spPr/>
      <dgm:t>
        <a:bodyPr/>
        <a:lstStyle/>
        <a:p>
          <a:endParaRPr lang="en-US" sz="2400"/>
        </a:p>
      </dgm:t>
    </dgm:pt>
    <dgm:pt modelId="{42E595EF-33DD-4D5F-97D6-2F5AD8F165C0}" type="sibTrans" cxnId="{6B52EE2F-B80A-4ACA-ABB0-A320AE03929A}">
      <dgm:prSet/>
      <dgm:spPr/>
      <dgm:t>
        <a:bodyPr/>
        <a:lstStyle/>
        <a:p>
          <a:endParaRPr lang="en-US" sz="2400"/>
        </a:p>
      </dgm:t>
    </dgm:pt>
    <dgm:pt modelId="{90096A5B-3DDD-4D5C-8C79-9798F62331F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/>
            <a:t>Conducting Design of Experiments (DoE) &amp; Life Cycle Assessment (LCA)</a:t>
          </a:r>
        </a:p>
      </dgm:t>
    </dgm:pt>
    <dgm:pt modelId="{74069A1B-4CB3-4D7C-8BF7-BB99A0810352}" type="parTrans" cxnId="{D04797EC-5C88-4977-9CD0-B3923434D5BD}">
      <dgm:prSet/>
      <dgm:spPr/>
      <dgm:t>
        <a:bodyPr/>
        <a:lstStyle/>
        <a:p>
          <a:endParaRPr lang="en-US" sz="2400"/>
        </a:p>
      </dgm:t>
    </dgm:pt>
    <dgm:pt modelId="{DEDDBA01-CF5C-43FF-8C41-E0963CA5400D}" type="sibTrans" cxnId="{D04797EC-5C88-4977-9CD0-B3923434D5BD}">
      <dgm:prSet/>
      <dgm:spPr/>
      <dgm:t>
        <a:bodyPr/>
        <a:lstStyle/>
        <a:p>
          <a:endParaRPr lang="en-US" sz="2400"/>
        </a:p>
      </dgm:t>
    </dgm:pt>
    <dgm:pt modelId="{14824F20-6D25-4E3C-A88A-9EB26D50FAC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/>
            <a:t>Addressing data gaps &amp; evaluating safety risks</a:t>
          </a:r>
        </a:p>
      </dgm:t>
    </dgm:pt>
    <dgm:pt modelId="{13CAE6A9-397A-438C-9894-F5577D515B87}" type="parTrans" cxnId="{C4767B23-BF8A-42F7-AF55-E4C54D9589E7}">
      <dgm:prSet/>
      <dgm:spPr/>
      <dgm:t>
        <a:bodyPr/>
        <a:lstStyle/>
        <a:p>
          <a:endParaRPr lang="en-US" sz="2400"/>
        </a:p>
      </dgm:t>
    </dgm:pt>
    <dgm:pt modelId="{CF2DF9EA-2F10-4C71-BB3B-50D6EABC3668}" type="sibTrans" cxnId="{C4767B23-BF8A-42F7-AF55-E4C54D9589E7}">
      <dgm:prSet/>
      <dgm:spPr/>
      <dgm:t>
        <a:bodyPr/>
        <a:lstStyle/>
        <a:p>
          <a:endParaRPr lang="en-US" sz="2400"/>
        </a:p>
      </dgm:t>
    </dgm:pt>
    <dgm:pt modelId="{1EC10946-C215-492B-A338-F3D584F127F1}" type="pres">
      <dgm:prSet presAssocID="{521369DD-9D33-41DA-981D-5A1AFBB3AAAC}" presName="root" presStyleCnt="0">
        <dgm:presLayoutVars>
          <dgm:dir/>
          <dgm:resizeHandles val="exact"/>
        </dgm:presLayoutVars>
      </dgm:prSet>
      <dgm:spPr/>
    </dgm:pt>
    <dgm:pt modelId="{28721BC4-3396-4D9B-B0A9-46690A9FBF9E}" type="pres">
      <dgm:prSet presAssocID="{BEAF74D1-C9DB-412B-97FD-193161941B8B}" presName="compNode" presStyleCnt="0"/>
      <dgm:spPr/>
    </dgm:pt>
    <dgm:pt modelId="{79832D05-8428-42DF-A93F-7132BFC3B361}" type="pres">
      <dgm:prSet presAssocID="{BEAF74D1-C9DB-412B-97FD-193161941B8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amond outline"/>
        </a:ext>
      </dgm:extLst>
    </dgm:pt>
    <dgm:pt modelId="{6D7D73CF-6ED3-4C0A-A8C0-6BB53767601F}" type="pres">
      <dgm:prSet presAssocID="{BEAF74D1-C9DB-412B-97FD-193161941B8B}" presName="spaceRect" presStyleCnt="0"/>
      <dgm:spPr/>
    </dgm:pt>
    <dgm:pt modelId="{E9DA2D87-A7CB-4030-9DD3-491FD337FE6D}" type="pres">
      <dgm:prSet presAssocID="{BEAF74D1-C9DB-412B-97FD-193161941B8B}" presName="textRect" presStyleLbl="revTx" presStyleIdx="0" presStyleCnt="3">
        <dgm:presLayoutVars>
          <dgm:chMax val="1"/>
          <dgm:chPref val="1"/>
        </dgm:presLayoutVars>
      </dgm:prSet>
      <dgm:spPr/>
    </dgm:pt>
    <dgm:pt modelId="{01B1B3BE-9D4A-473F-A91D-025A3D182461}" type="pres">
      <dgm:prSet presAssocID="{42E595EF-33DD-4D5F-97D6-2F5AD8F165C0}" presName="sibTrans" presStyleCnt="0"/>
      <dgm:spPr/>
    </dgm:pt>
    <dgm:pt modelId="{F789BCCC-A418-46FA-A1D7-DE1679C2B48F}" type="pres">
      <dgm:prSet presAssocID="{90096A5B-3DDD-4D5C-8C79-9798F62331FA}" presName="compNode" presStyleCnt="0"/>
      <dgm:spPr/>
    </dgm:pt>
    <dgm:pt modelId="{852204C0-23F7-4FB2-9456-CCBEAA8D5EC5}" type="pres">
      <dgm:prSet presAssocID="{90096A5B-3DDD-4D5C-8C79-9798F62331F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pen Hand with Plant"/>
        </a:ext>
      </dgm:extLst>
    </dgm:pt>
    <dgm:pt modelId="{92FF19D3-6870-4C6E-93A5-21A919F06608}" type="pres">
      <dgm:prSet presAssocID="{90096A5B-3DDD-4D5C-8C79-9798F62331FA}" presName="spaceRect" presStyleCnt="0"/>
      <dgm:spPr/>
    </dgm:pt>
    <dgm:pt modelId="{B3BBB573-4D90-4D91-BE78-531F16F88250}" type="pres">
      <dgm:prSet presAssocID="{90096A5B-3DDD-4D5C-8C79-9798F62331FA}" presName="textRect" presStyleLbl="revTx" presStyleIdx="1" presStyleCnt="3">
        <dgm:presLayoutVars>
          <dgm:chMax val="1"/>
          <dgm:chPref val="1"/>
        </dgm:presLayoutVars>
      </dgm:prSet>
      <dgm:spPr/>
    </dgm:pt>
    <dgm:pt modelId="{D99ED7DC-522D-4125-8097-E189DD84EAFF}" type="pres">
      <dgm:prSet presAssocID="{DEDDBA01-CF5C-43FF-8C41-E0963CA5400D}" presName="sibTrans" presStyleCnt="0"/>
      <dgm:spPr/>
    </dgm:pt>
    <dgm:pt modelId="{B60763DC-A0D8-44AD-B9F7-6A14A1989179}" type="pres">
      <dgm:prSet presAssocID="{14824F20-6D25-4E3C-A88A-9EB26D50FAC1}" presName="compNode" presStyleCnt="0"/>
      <dgm:spPr/>
    </dgm:pt>
    <dgm:pt modelId="{BDBD19C5-FFA4-4CFF-A3AB-20383D724AD1}" type="pres">
      <dgm:prSet presAssocID="{14824F20-6D25-4E3C-A88A-9EB26D50FAC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E27EA429-4093-4CFE-8D61-79B3651F159F}" type="pres">
      <dgm:prSet presAssocID="{14824F20-6D25-4E3C-A88A-9EB26D50FAC1}" presName="spaceRect" presStyleCnt="0"/>
      <dgm:spPr/>
    </dgm:pt>
    <dgm:pt modelId="{EC0DC9E8-DF53-4355-BFA2-E08899B6FCF5}" type="pres">
      <dgm:prSet presAssocID="{14824F20-6D25-4E3C-A88A-9EB26D50FAC1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8835F30A-D073-4282-AB01-A0E28A86D24A}" type="presOf" srcId="{521369DD-9D33-41DA-981D-5A1AFBB3AAAC}" destId="{1EC10946-C215-492B-A338-F3D584F127F1}" srcOrd="0" destOrd="0" presId="urn:microsoft.com/office/officeart/2018/2/layout/IconLabelList"/>
    <dgm:cxn modelId="{C4767B23-BF8A-42F7-AF55-E4C54D9589E7}" srcId="{521369DD-9D33-41DA-981D-5A1AFBB3AAAC}" destId="{14824F20-6D25-4E3C-A88A-9EB26D50FAC1}" srcOrd="2" destOrd="0" parTransId="{13CAE6A9-397A-438C-9894-F5577D515B87}" sibTransId="{CF2DF9EA-2F10-4C71-BB3B-50D6EABC3668}"/>
    <dgm:cxn modelId="{6B52EE2F-B80A-4ACA-ABB0-A320AE03929A}" srcId="{521369DD-9D33-41DA-981D-5A1AFBB3AAAC}" destId="{BEAF74D1-C9DB-412B-97FD-193161941B8B}" srcOrd="0" destOrd="0" parTransId="{2B8DCB9B-0486-4BEA-91E2-1A898DD4217B}" sibTransId="{42E595EF-33DD-4D5F-97D6-2F5AD8F165C0}"/>
    <dgm:cxn modelId="{11A1023D-F4F6-4537-82C6-BC5A0FDAC26F}" type="presOf" srcId="{90096A5B-3DDD-4D5C-8C79-9798F62331FA}" destId="{B3BBB573-4D90-4D91-BE78-531F16F88250}" srcOrd="0" destOrd="0" presId="urn:microsoft.com/office/officeart/2018/2/layout/IconLabelList"/>
    <dgm:cxn modelId="{F3F38981-F01B-41E2-9D05-1AD2C8F9C9C3}" type="presOf" srcId="{BEAF74D1-C9DB-412B-97FD-193161941B8B}" destId="{E9DA2D87-A7CB-4030-9DD3-491FD337FE6D}" srcOrd="0" destOrd="0" presId="urn:microsoft.com/office/officeart/2018/2/layout/IconLabelList"/>
    <dgm:cxn modelId="{D44117EA-729C-45AE-BC82-D8E6DB09C7FC}" type="presOf" srcId="{14824F20-6D25-4E3C-A88A-9EB26D50FAC1}" destId="{EC0DC9E8-DF53-4355-BFA2-E08899B6FCF5}" srcOrd="0" destOrd="0" presId="urn:microsoft.com/office/officeart/2018/2/layout/IconLabelList"/>
    <dgm:cxn modelId="{D04797EC-5C88-4977-9CD0-B3923434D5BD}" srcId="{521369DD-9D33-41DA-981D-5A1AFBB3AAAC}" destId="{90096A5B-3DDD-4D5C-8C79-9798F62331FA}" srcOrd="1" destOrd="0" parTransId="{74069A1B-4CB3-4D7C-8BF7-BB99A0810352}" sibTransId="{DEDDBA01-CF5C-43FF-8C41-E0963CA5400D}"/>
    <dgm:cxn modelId="{9ADE026D-2125-489C-A3F2-03FD497E1F7E}" type="presParOf" srcId="{1EC10946-C215-492B-A338-F3D584F127F1}" destId="{28721BC4-3396-4D9B-B0A9-46690A9FBF9E}" srcOrd="0" destOrd="0" presId="urn:microsoft.com/office/officeart/2018/2/layout/IconLabelList"/>
    <dgm:cxn modelId="{F36EA929-96F5-4844-A809-40F9D5F2A687}" type="presParOf" srcId="{28721BC4-3396-4D9B-B0A9-46690A9FBF9E}" destId="{79832D05-8428-42DF-A93F-7132BFC3B361}" srcOrd="0" destOrd="0" presId="urn:microsoft.com/office/officeart/2018/2/layout/IconLabelList"/>
    <dgm:cxn modelId="{B6080EC2-5C10-494D-ACAF-EC73AA569F43}" type="presParOf" srcId="{28721BC4-3396-4D9B-B0A9-46690A9FBF9E}" destId="{6D7D73CF-6ED3-4C0A-A8C0-6BB53767601F}" srcOrd="1" destOrd="0" presId="urn:microsoft.com/office/officeart/2018/2/layout/IconLabelList"/>
    <dgm:cxn modelId="{E2EF09F4-530C-422D-B96C-2584FEBE1E40}" type="presParOf" srcId="{28721BC4-3396-4D9B-B0A9-46690A9FBF9E}" destId="{E9DA2D87-A7CB-4030-9DD3-491FD337FE6D}" srcOrd="2" destOrd="0" presId="urn:microsoft.com/office/officeart/2018/2/layout/IconLabelList"/>
    <dgm:cxn modelId="{503566FD-F4C3-4C11-8694-A1440D4910FE}" type="presParOf" srcId="{1EC10946-C215-492B-A338-F3D584F127F1}" destId="{01B1B3BE-9D4A-473F-A91D-025A3D182461}" srcOrd="1" destOrd="0" presId="urn:microsoft.com/office/officeart/2018/2/layout/IconLabelList"/>
    <dgm:cxn modelId="{738B2CD6-BD15-4D93-9F69-70E09AFD7136}" type="presParOf" srcId="{1EC10946-C215-492B-A338-F3D584F127F1}" destId="{F789BCCC-A418-46FA-A1D7-DE1679C2B48F}" srcOrd="2" destOrd="0" presId="urn:microsoft.com/office/officeart/2018/2/layout/IconLabelList"/>
    <dgm:cxn modelId="{7DB38ED5-7766-47A3-9B8C-EFF1A82DF8BE}" type="presParOf" srcId="{F789BCCC-A418-46FA-A1D7-DE1679C2B48F}" destId="{852204C0-23F7-4FB2-9456-CCBEAA8D5EC5}" srcOrd="0" destOrd="0" presId="urn:microsoft.com/office/officeart/2018/2/layout/IconLabelList"/>
    <dgm:cxn modelId="{902F1CC6-324A-4591-BC62-4DD2A3F88FDC}" type="presParOf" srcId="{F789BCCC-A418-46FA-A1D7-DE1679C2B48F}" destId="{92FF19D3-6870-4C6E-93A5-21A919F06608}" srcOrd="1" destOrd="0" presId="urn:microsoft.com/office/officeart/2018/2/layout/IconLabelList"/>
    <dgm:cxn modelId="{3DFC5EF5-5971-4D9A-AFA7-66A5F8C8DB91}" type="presParOf" srcId="{F789BCCC-A418-46FA-A1D7-DE1679C2B48F}" destId="{B3BBB573-4D90-4D91-BE78-531F16F88250}" srcOrd="2" destOrd="0" presId="urn:microsoft.com/office/officeart/2018/2/layout/IconLabelList"/>
    <dgm:cxn modelId="{A7D50EFC-8D74-4E54-A8C0-040EEA589073}" type="presParOf" srcId="{1EC10946-C215-492B-A338-F3D584F127F1}" destId="{D99ED7DC-522D-4125-8097-E189DD84EAFF}" srcOrd="3" destOrd="0" presId="urn:microsoft.com/office/officeart/2018/2/layout/IconLabelList"/>
    <dgm:cxn modelId="{19077B9E-C6AF-4D7E-9D14-53414705E64D}" type="presParOf" srcId="{1EC10946-C215-492B-A338-F3D584F127F1}" destId="{B60763DC-A0D8-44AD-B9F7-6A14A1989179}" srcOrd="4" destOrd="0" presId="urn:microsoft.com/office/officeart/2018/2/layout/IconLabelList"/>
    <dgm:cxn modelId="{A185AE28-D0AF-411C-BA71-11D40355763F}" type="presParOf" srcId="{B60763DC-A0D8-44AD-B9F7-6A14A1989179}" destId="{BDBD19C5-FFA4-4CFF-A3AB-20383D724AD1}" srcOrd="0" destOrd="0" presId="urn:microsoft.com/office/officeart/2018/2/layout/IconLabelList"/>
    <dgm:cxn modelId="{7B6449A6-F199-4761-802B-97600CAF8CCC}" type="presParOf" srcId="{B60763DC-A0D8-44AD-B9F7-6A14A1989179}" destId="{E27EA429-4093-4CFE-8D61-79B3651F159F}" srcOrd="1" destOrd="0" presId="urn:microsoft.com/office/officeart/2018/2/layout/IconLabelList"/>
    <dgm:cxn modelId="{7DDB0600-E333-4217-9E61-14E1E24D6C9F}" type="presParOf" srcId="{B60763DC-A0D8-44AD-B9F7-6A14A1989179}" destId="{EC0DC9E8-DF53-4355-BFA2-E08899B6FCF5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E1A6A22-E0AB-4EDF-A758-38827EEEF445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BAB555-528A-4BBF-88A3-2C47DAA9CD3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/>
            <a:t>Technical</a:t>
          </a:r>
          <a:r>
            <a:rPr lang="en-US" sz="2000"/>
            <a:t>: Nano-TiO₂ properties, synthesis, micropelletisation methods, active ingredient composition, stability metrics</a:t>
          </a:r>
        </a:p>
      </dgm:t>
    </dgm:pt>
    <dgm:pt modelId="{15A004D5-D352-4A3A-B83D-235885506795}" type="parTrans" cxnId="{ED530461-2CC1-42BA-889E-F46740165015}">
      <dgm:prSet/>
      <dgm:spPr/>
      <dgm:t>
        <a:bodyPr/>
        <a:lstStyle/>
        <a:p>
          <a:endParaRPr lang="en-US" sz="3200"/>
        </a:p>
      </dgm:t>
    </dgm:pt>
    <dgm:pt modelId="{DD9D113B-148C-42DC-904F-4F080A4BF23D}" type="sibTrans" cxnId="{ED530461-2CC1-42BA-889E-F46740165015}">
      <dgm:prSet/>
      <dgm:spPr/>
      <dgm:t>
        <a:bodyPr/>
        <a:lstStyle/>
        <a:p>
          <a:endParaRPr lang="en-US" sz="3200"/>
        </a:p>
      </dgm:t>
    </dgm:pt>
    <dgm:pt modelId="{EBF13560-E79E-4CCE-9461-1E4DFC5C0FC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/>
            <a:t>Economic</a:t>
          </a:r>
          <a:r>
            <a:rPr lang="en-US" sz="2000"/>
            <a:t>: Raw material costs, energy consumption, waste generation, environmental impact</a:t>
          </a:r>
        </a:p>
      </dgm:t>
    </dgm:pt>
    <dgm:pt modelId="{0928856A-2148-41BA-B288-9ADA2A2B989D}" type="parTrans" cxnId="{40F3A1A9-6035-4EB1-B474-016A72CA407A}">
      <dgm:prSet/>
      <dgm:spPr/>
      <dgm:t>
        <a:bodyPr/>
        <a:lstStyle/>
        <a:p>
          <a:endParaRPr lang="en-US" sz="3200"/>
        </a:p>
      </dgm:t>
    </dgm:pt>
    <dgm:pt modelId="{64D6C662-44E6-48D8-855D-619D520394C9}" type="sibTrans" cxnId="{40F3A1A9-6035-4EB1-B474-016A72CA407A}">
      <dgm:prSet/>
      <dgm:spPr/>
      <dgm:t>
        <a:bodyPr/>
        <a:lstStyle/>
        <a:p>
          <a:endParaRPr lang="en-US" sz="3200"/>
        </a:p>
      </dgm:t>
    </dgm:pt>
    <dgm:pt modelId="{E7382E62-5003-4F07-B4B9-E821A18F1CEB}" type="pres">
      <dgm:prSet presAssocID="{2E1A6A22-E0AB-4EDF-A758-38827EEEF445}" presName="root" presStyleCnt="0">
        <dgm:presLayoutVars>
          <dgm:dir/>
          <dgm:resizeHandles val="exact"/>
        </dgm:presLayoutVars>
      </dgm:prSet>
      <dgm:spPr/>
    </dgm:pt>
    <dgm:pt modelId="{7389B689-AAC8-4A70-9502-F016557D1F0C}" type="pres">
      <dgm:prSet presAssocID="{A2BAB555-528A-4BBF-88A3-2C47DAA9CD33}" presName="compNode" presStyleCnt="0"/>
      <dgm:spPr/>
    </dgm:pt>
    <dgm:pt modelId="{A6661B9C-EE8F-4F54-9F1B-DE43A70A2B01}" type="pres">
      <dgm:prSet presAssocID="{A2BAB555-528A-4BBF-88A3-2C47DAA9CD33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lask"/>
        </a:ext>
      </dgm:extLst>
    </dgm:pt>
    <dgm:pt modelId="{E3C80129-BA97-4E0D-B1C8-EC916C47E55D}" type="pres">
      <dgm:prSet presAssocID="{A2BAB555-528A-4BBF-88A3-2C47DAA9CD33}" presName="spaceRect" presStyleCnt="0"/>
      <dgm:spPr/>
    </dgm:pt>
    <dgm:pt modelId="{DC9E47A2-F5DF-4B33-9E08-5657E88AE546}" type="pres">
      <dgm:prSet presAssocID="{A2BAB555-528A-4BBF-88A3-2C47DAA9CD33}" presName="textRect" presStyleLbl="revTx" presStyleIdx="0" presStyleCnt="2">
        <dgm:presLayoutVars>
          <dgm:chMax val="1"/>
          <dgm:chPref val="1"/>
        </dgm:presLayoutVars>
      </dgm:prSet>
      <dgm:spPr/>
    </dgm:pt>
    <dgm:pt modelId="{277A8FC8-3745-44E7-92C3-CF32D27A06BA}" type="pres">
      <dgm:prSet presAssocID="{DD9D113B-148C-42DC-904F-4F080A4BF23D}" presName="sibTrans" presStyleCnt="0"/>
      <dgm:spPr/>
    </dgm:pt>
    <dgm:pt modelId="{190D7566-F033-4D4A-8B6C-30DC1D5B321F}" type="pres">
      <dgm:prSet presAssocID="{EBF13560-E79E-4CCE-9461-1E4DFC5C0FCA}" presName="compNode" presStyleCnt="0"/>
      <dgm:spPr/>
    </dgm:pt>
    <dgm:pt modelId="{60BDEEAA-7369-4BFE-865F-41584226942C}" type="pres">
      <dgm:prSet presAssocID="{EBF13560-E79E-4CCE-9461-1E4DFC5C0FCA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cycle Sign"/>
        </a:ext>
      </dgm:extLst>
    </dgm:pt>
    <dgm:pt modelId="{55AB318E-53B0-4D12-88CF-C09AADEE0541}" type="pres">
      <dgm:prSet presAssocID="{EBF13560-E79E-4CCE-9461-1E4DFC5C0FCA}" presName="spaceRect" presStyleCnt="0"/>
      <dgm:spPr/>
    </dgm:pt>
    <dgm:pt modelId="{43415E52-C609-4ED5-907E-27903D30B516}" type="pres">
      <dgm:prSet presAssocID="{EBF13560-E79E-4CCE-9461-1E4DFC5C0FCA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C31DAD12-F50A-4D98-A9D3-F0350EEE305D}" type="presOf" srcId="{2E1A6A22-E0AB-4EDF-A758-38827EEEF445}" destId="{E7382E62-5003-4F07-B4B9-E821A18F1CEB}" srcOrd="0" destOrd="0" presId="urn:microsoft.com/office/officeart/2018/2/layout/IconLabelList"/>
    <dgm:cxn modelId="{63155A3E-B104-4D56-8580-554A75289F49}" type="presOf" srcId="{A2BAB555-528A-4BBF-88A3-2C47DAA9CD33}" destId="{DC9E47A2-F5DF-4B33-9E08-5657E88AE546}" srcOrd="0" destOrd="0" presId="urn:microsoft.com/office/officeart/2018/2/layout/IconLabelList"/>
    <dgm:cxn modelId="{ED530461-2CC1-42BA-889E-F46740165015}" srcId="{2E1A6A22-E0AB-4EDF-A758-38827EEEF445}" destId="{A2BAB555-528A-4BBF-88A3-2C47DAA9CD33}" srcOrd="0" destOrd="0" parTransId="{15A004D5-D352-4A3A-B83D-235885506795}" sibTransId="{DD9D113B-148C-42DC-904F-4F080A4BF23D}"/>
    <dgm:cxn modelId="{D8ED1A72-1370-43EF-8A4E-E1C9C2F697E0}" type="presOf" srcId="{EBF13560-E79E-4CCE-9461-1E4DFC5C0FCA}" destId="{43415E52-C609-4ED5-907E-27903D30B516}" srcOrd="0" destOrd="0" presId="urn:microsoft.com/office/officeart/2018/2/layout/IconLabelList"/>
    <dgm:cxn modelId="{40F3A1A9-6035-4EB1-B474-016A72CA407A}" srcId="{2E1A6A22-E0AB-4EDF-A758-38827EEEF445}" destId="{EBF13560-E79E-4CCE-9461-1E4DFC5C0FCA}" srcOrd="1" destOrd="0" parTransId="{0928856A-2148-41BA-B288-9ADA2A2B989D}" sibTransId="{64D6C662-44E6-48D8-855D-619D520394C9}"/>
    <dgm:cxn modelId="{42E338E2-D081-48FE-AF75-41878C8A6883}" type="presParOf" srcId="{E7382E62-5003-4F07-B4B9-E821A18F1CEB}" destId="{7389B689-AAC8-4A70-9502-F016557D1F0C}" srcOrd="0" destOrd="0" presId="urn:microsoft.com/office/officeart/2018/2/layout/IconLabelList"/>
    <dgm:cxn modelId="{02CF246E-30EE-4296-B30D-E9464FB1AE7F}" type="presParOf" srcId="{7389B689-AAC8-4A70-9502-F016557D1F0C}" destId="{A6661B9C-EE8F-4F54-9F1B-DE43A70A2B01}" srcOrd="0" destOrd="0" presId="urn:microsoft.com/office/officeart/2018/2/layout/IconLabelList"/>
    <dgm:cxn modelId="{CA61CAA1-F42D-457F-8FFA-62AD0ABF434C}" type="presParOf" srcId="{7389B689-AAC8-4A70-9502-F016557D1F0C}" destId="{E3C80129-BA97-4E0D-B1C8-EC916C47E55D}" srcOrd="1" destOrd="0" presId="urn:microsoft.com/office/officeart/2018/2/layout/IconLabelList"/>
    <dgm:cxn modelId="{7D9BA6C9-4D95-49AB-A208-80084137D9FC}" type="presParOf" srcId="{7389B689-AAC8-4A70-9502-F016557D1F0C}" destId="{DC9E47A2-F5DF-4B33-9E08-5657E88AE546}" srcOrd="2" destOrd="0" presId="urn:microsoft.com/office/officeart/2018/2/layout/IconLabelList"/>
    <dgm:cxn modelId="{1C02BA14-1685-4387-9542-D73B5F992916}" type="presParOf" srcId="{E7382E62-5003-4F07-B4B9-E821A18F1CEB}" destId="{277A8FC8-3745-44E7-92C3-CF32D27A06BA}" srcOrd="1" destOrd="0" presId="urn:microsoft.com/office/officeart/2018/2/layout/IconLabelList"/>
    <dgm:cxn modelId="{502FF0CE-C047-4A62-BC5E-311C284E931E}" type="presParOf" srcId="{E7382E62-5003-4F07-B4B9-E821A18F1CEB}" destId="{190D7566-F033-4D4A-8B6C-30DC1D5B321F}" srcOrd="2" destOrd="0" presId="urn:microsoft.com/office/officeart/2018/2/layout/IconLabelList"/>
    <dgm:cxn modelId="{128BBF46-C966-45FE-B933-E7A1F183C8A8}" type="presParOf" srcId="{190D7566-F033-4D4A-8B6C-30DC1D5B321F}" destId="{60BDEEAA-7369-4BFE-865F-41584226942C}" srcOrd="0" destOrd="0" presId="urn:microsoft.com/office/officeart/2018/2/layout/IconLabelList"/>
    <dgm:cxn modelId="{4CE34FE6-5BB0-407B-960A-7E360B832379}" type="presParOf" srcId="{190D7566-F033-4D4A-8B6C-30DC1D5B321F}" destId="{55AB318E-53B0-4D12-88CF-C09AADEE0541}" srcOrd="1" destOrd="0" presId="urn:microsoft.com/office/officeart/2018/2/layout/IconLabelList"/>
    <dgm:cxn modelId="{9C02BD61-61CA-456B-B6B9-CF243080C0E5}" type="presParOf" srcId="{190D7566-F033-4D4A-8B6C-30DC1D5B321F}" destId="{43415E52-C609-4ED5-907E-27903D30B516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0CE1B95-A28A-40D0-94D6-B45923AE4BBC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E3F1735-9694-40E1-BE67-3AEF53BADD6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/>
            <a:t>Analytical description of micropelletisation methods</a:t>
          </a:r>
        </a:p>
      </dgm:t>
    </dgm:pt>
    <dgm:pt modelId="{2A6F73C1-DF95-45B8-9775-30F51A6A9A29}" type="parTrans" cxnId="{B10B1A28-FF32-4708-8C92-1E829725D942}">
      <dgm:prSet/>
      <dgm:spPr/>
      <dgm:t>
        <a:bodyPr/>
        <a:lstStyle/>
        <a:p>
          <a:endParaRPr lang="en-US" sz="3600"/>
        </a:p>
      </dgm:t>
    </dgm:pt>
    <dgm:pt modelId="{833A7EB9-4B90-4DF3-B386-AB5092C88360}" type="sibTrans" cxnId="{B10B1A28-FF32-4708-8C92-1E829725D942}">
      <dgm:prSet/>
      <dgm:spPr/>
      <dgm:t>
        <a:bodyPr/>
        <a:lstStyle/>
        <a:p>
          <a:endParaRPr lang="en-US" sz="3600"/>
        </a:p>
      </dgm:t>
    </dgm:pt>
    <dgm:pt modelId="{1B866550-1BFE-4A85-ACCF-9F1D8F8D6FA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/>
            <a:t>Define lab and/or pilot scale material quantities</a:t>
          </a:r>
        </a:p>
      </dgm:t>
    </dgm:pt>
    <dgm:pt modelId="{F2B7E20F-EB73-4B93-AD36-ED2BAB747F30}" type="parTrans" cxnId="{8F0BD124-548A-43D4-952D-4713F7F6C9DC}">
      <dgm:prSet/>
      <dgm:spPr/>
      <dgm:t>
        <a:bodyPr/>
        <a:lstStyle/>
        <a:p>
          <a:endParaRPr lang="en-US" sz="3600"/>
        </a:p>
      </dgm:t>
    </dgm:pt>
    <dgm:pt modelId="{6BE7E84E-572D-44F9-9FAB-B4F66B530B25}" type="sibTrans" cxnId="{8F0BD124-548A-43D4-952D-4713F7F6C9DC}">
      <dgm:prSet/>
      <dgm:spPr/>
      <dgm:t>
        <a:bodyPr/>
        <a:lstStyle/>
        <a:p>
          <a:endParaRPr lang="en-US" sz="3600"/>
        </a:p>
      </dgm:t>
    </dgm:pt>
    <dgm:pt modelId="{F8C712B3-2722-4321-AF54-76F880F834B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/>
            <a:t>Align on functionality &amp; cost thresholds</a:t>
          </a:r>
        </a:p>
      </dgm:t>
    </dgm:pt>
    <dgm:pt modelId="{9DCB6490-6600-4BA6-9E6C-5AD2FD33BC70}" type="parTrans" cxnId="{BF0A674E-488F-4D7E-8E57-DB360E65CC2F}">
      <dgm:prSet/>
      <dgm:spPr/>
      <dgm:t>
        <a:bodyPr/>
        <a:lstStyle/>
        <a:p>
          <a:endParaRPr lang="en-US" sz="3600"/>
        </a:p>
      </dgm:t>
    </dgm:pt>
    <dgm:pt modelId="{EF423173-C2B4-42F0-98BB-ED83C8D5DEF2}" type="sibTrans" cxnId="{BF0A674E-488F-4D7E-8E57-DB360E65CC2F}">
      <dgm:prSet/>
      <dgm:spPr/>
      <dgm:t>
        <a:bodyPr/>
        <a:lstStyle/>
        <a:p>
          <a:endParaRPr lang="en-US" sz="3600"/>
        </a:p>
      </dgm:t>
    </dgm:pt>
    <dgm:pt modelId="{1F06D31E-B7C8-476F-B028-98B12C3155C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/>
            <a:t>Finalize DoE setup &amp; LCA contribution</a:t>
          </a:r>
        </a:p>
      </dgm:t>
    </dgm:pt>
    <dgm:pt modelId="{8A7F1B88-C525-4C03-891A-EB84134F55CE}" type="parTrans" cxnId="{2AB16B26-4D64-4A8A-AEC8-0C83DD905F1F}">
      <dgm:prSet/>
      <dgm:spPr/>
      <dgm:t>
        <a:bodyPr/>
        <a:lstStyle/>
        <a:p>
          <a:endParaRPr lang="en-US" sz="3600"/>
        </a:p>
      </dgm:t>
    </dgm:pt>
    <dgm:pt modelId="{7D9660BF-702B-49E7-BF51-F7D416D62427}" type="sibTrans" cxnId="{2AB16B26-4D64-4A8A-AEC8-0C83DD905F1F}">
      <dgm:prSet/>
      <dgm:spPr/>
      <dgm:t>
        <a:bodyPr/>
        <a:lstStyle/>
        <a:p>
          <a:endParaRPr lang="en-US" sz="3600"/>
        </a:p>
      </dgm:t>
    </dgm:pt>
    <dgm:pt modelId="{564A38CD-AE98-4475-BEC7-6C499B0D6DF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/>
            <a:t>Fill data gaps and assess safety profile</a:t>
          </a:r>
        </a:p>
      </dgm:t>
    </dgm:pt>
    <dgm:pt modelId="{79D8D3F8-B941-41EB-A8C2-A9C6D30E201B}" type="parTrans" cxnId="{D75A043E-648C-455A-BB93-C9FDB043AED6}">
      <dgm:prSet/>
      <dgm:spPr/>
      <dgm:t>
        <a:bodyPr/>
        <a:lstStyle/>
        <a:p>
          <a:endParaRPr lang="en-US" sz="3600"/>
        </a:p>
      </dgm:t>
    </dgm:pt>
    <dgm:pt modelId="{4AFD3BDE-A403-46A6-9279-42E7920B48DC}" type="sibTrans" cxnId="{D75A043E-648C-455A-BB93-C9FDB043AED6}">
      <dgm:prSet/>
      <dgm:spPr/>
      <dgm:t>
        <a:bodyPr/>
        <a:lstStyle/>
        <a:p>
          <a:endParaRPr lang="en-US" sz="3600"/>
        </a:p>
      </dgm:t>
    </dgm:pt>
    <dgm:pt modelId="{0D1AFCF1-B88B-4F7F-A4C4-32537A18840B}" type="pres">
      <dgm:prSet presAssocID="{80CE1B95-A28A-40D0-94D6-B45923AE4BBC}" presName="root" presStyleCnt="0">
        <dgm:presLayoutVars>
          <dgm:dir/>
          <dgm:resizeHandles val="exact"/>
        </dgm:presLayoutVars>
      </dgm:prSet>
      <dgm:spPr/>
    </dgm:pt>
    <dgm:pt modelId="{1FE7F970-66FC-48B2-BCF8-508189B90F6E}" type="pres">
      <dgm:prSet presAssocID="{FE3F1735-9694-40E1-BE67-3AEF53BADD6E}" presName="compNode" presStyleCnt="0"/>
      <dgm:spPr/>
    </dgm:pt>
    <dgm:pt modelId="{A6F9AF85-8854-439B-A06D-7C66178D5F60}" type="pres">
      <dgm:prSet presAssocID="{FE3F1735-9694-40E1-BE67-3AEF53BADD6E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B9EAA459-F10A-4008-8806-51F2E9AE9888}" type="pres">
      <dgm:prSet presAssocID="{FE3F1735-9694-40E1-BE67-3AEF53BADD6E}" presName="spaceRect" presStyleCnt="0"/>
      <dgm:spPr/>
    </dgm:pt>
    <dgm:pt modelId="{F2D16D8D-5BE5-4DC5-A6FC-262C0071C881}" type="pres">
      <dgm:prSet presAssocID="{FE3F1735-9694-40E1-BE67-3AEF53BADD6E}" presName="textRect" presStyleLbl="revTx" presStyleIdx="0" presStyleCnt="5" custScaleX="115629">
        <dgm:presLayoutVars>
          <dgm:chMax val="1"/>
          <dgm:chPref val="1"/>
        </dgm:presLayoutVars>
      </dgm:prSet>
      <dgm:spPr/>
    </dgm:pt>
    <dgm:pt modelId="{014D4360-9E38-4E01-83B0-660A86A58D9D}" type="pres">
      <dgm:prSet presAssocID="{833A7EB9-4B90-4DF3-B386-AB5092C88360}" presName="sibTrans" presStyleCnt="0"/>
      <dgm:spPr/>
    </dgm:pt>
    <dgm:pt modelId="{B993E4B7-979D-4388-B0F1-EBB11E400F9E}" type="pres">
      <dgm:prSet presAssocID="{1B866550-1BFE-4A85-ACCF-9F1D8F8D6FAF}" presName="compNode" presStyleCnt="0"/>
      <dgm:spPr/>
    </dgm:pt>
    <dgm:pt modelId="{5BBF0955-9ED4-4DCC-BBE0-0AFDC6646628}" type="pres">
      <dgm:prSet presAssocID="{1B866550-1BFE-4A85-ACCF-9F1D8F8D6FAF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lask"/>
        </a:ext>
      </dgm:extLst>
    </dgm:pt>
    <dgm:pt modelId="{FC891A6A-591C-4319-B24D-EE882284A148}" type="pres">
      <dgm:prSet presAssocID="{1B866550-1BFE-4A85-ACCF-9F1D8F8D6FAF}" presName="spaceRect" presStyleCnt="0"/>
      <dgm:spPr/>
    </dgm:pt>
    <dgm:pt modelId="{755FEC08-D5CD-4F0B-B299-AB82F13AAE14}" type="pres">
      <dgm:prSet presAssocID="{1B866550-1BFE-4A85-ACCF-9F1D8F8D6FAF}" presName="textRect" presStyleLbl="revTx" presStyleIdx="1" presStyleCnt="5">
        <dgm:presLayoutVars>
          <dgm:chMax val="1"/>
          <dgm:chPref val="1"/>
        </dgm:presLayoutVars>
      </dgm:prSet>
      <dgm:spPr/>
    </dgm:pt>
    <dgm:pt modelId="{A5636EC5-40D4-4FB8-9545-28BA63F33946}" type="pres">
      <dgm:prSet presAssocID="{6BE7E84E-572D-44F9-9FAB-B4F66B530B25}" presName="sibTrans" presStyleCnt="0"/>
      <dgm:spPr/>
    </dgm:pt>
    <dgm:pt modelId="{EAF07943-C001-45BC-9F55-A35EF301D0EC}" type="pres">
      <dgm:prSet presAssocID="{F8C712B3-2722-4321-AF54-76F880F834BF}" presName="compNode" presStyleCnt="0"/>
      <dgm:spPr/>
    </dgm:pt>
    <dgm:pt modelId="{4D1EE14B-C118-4ABE-8B1B-9A44BA25C6BD}" type="pres">
      <dgm:prSet presAssocID="{F8C712B3-2722-4321-AF54-76F880F834BF}" presName="iconRect" presStyleLbl="node1" presStyleIdx="2" presStyleCnt="5"/>
      <dgm:spPr>
        <a:blipFill>
          <a:blip xmlns:r="http://schemas.openxmlformats.org/officeDocument/2006/relationships" r:embed="rId5"/>
          <a:srcRect/>
          <a:stretch>
            <a:fillRect t="-25000" b="-25000"/>
          </a:stretch>
        </a:blipFill>
      </dgm:spPr>
      <dgm:extLst>
        <a:ext uri="{E40237B7-FDA0-4F09-8148-C483321AD2D9}">
          <dgm14:cNvPr xmlns:dgm14="http://schemas.microsoft.com/office/drawing/2010/diagram" id="0" name="" descr="Line in the sand with spheres"/>
        </a:ext>
      </dgm:extLst>
    </dgm:pt>
    <dgm:pt modelId="{D04B472E-AD2D-4A1B-A39D-BF57E401590A}" type="pres">
      <dgm:prSet presAssocID="{F8C712B3-2722-4321-AF54-76F880F834BF}" presName="spaceRect" presStyleCnt="0"/>
      <dgm:spPr/>
    </dgm:pt>
    <dgm:pt modelId="{313A0C44-FB95-48A9-AFE2-02325EE5C5A5}" type="pres">
      <dgm:prSet presAssocID="{F8C712B3-2722-4321-AF54-76F880F834BF}" presName="textRect" presStyleLbl="revTx" presStyleIdx="2" presStyleCnt="5">
        <dgm:presLayoutVars>
          <dgm:chMax val="1"/>
          <dgm:chPref val="1"/>
        </dgm:presLayoutVars>
      </dgm:prSet>
      <dgm:spPr/>
    </dgm:pt>
    <dgm:pt modelId="{A1543DB3-658F-45C1-BD26-A57CECDE7EB8}" type="pres">
      <dgm:prSet presAssocID="{EF423173-C2B4-42F0-98BB-ED83C8D5DEF2}" presName="sibTrans" presStyleCnt="0"/>
      <dgm:spPr/>
    </dgm:pt>
    <dgm:pt modelId="{ACC7959D-D3F9-437B-9373-8F42176FF261}" type="pres">
      <dgm:prSet presAssocID="{1F06D31E-B7C8-476F-B028-98B12C3155CC}" presName="compNode" presStyleCnt="0"/>
      <dgm:spPr/>
    </dgm:pt>
    <dgm:pt modelId="{52FD0364-E078-46B6-92BD-22B89C951C30}" type="pres">
      <dgm:prSet presAssocID="{1F06D31E-B7C8-476F-B028-98B12C3155CC}" presName="iconRect" presStyleLbl="node1" presStyleIdx="3" presStyleCnt="5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F2A14B7B-233A-4DCE-AC43-BF2801BE22B0}" type="pres">
      <dgm:prSet presAssocID="{1F06D31E-B7C8-476F-B028-98B12C3155CC}" presName="spaceRect" presStyleCnt="0"/>
      <dgm:spPr/>
    </dgm:pt>
    <dgm:pt modelId="{71C1E9C2-9410-46BE-9D82-F38A826FBE19}" type="pres">
      <dgm:prSet presAssocID="{1F06D31E-B7C8-476F-B028-98B12C3155CC}" presName="textRect" presStyleLbl="revTx" presStyleIdx="3" presStyleCnt="5">
        <dgm:presLayoutVars>
          <dgm:chMax val="1"/>
          <dgm:chPref val="1"/>
        </dgm:presLayoutVars>
      </dgm:prSet>
      <dgm:spPr/>
    </dgm:pt>
    <dgm:pt modelId="{D1DECAC8-B564-4254-97C2-9557D81A50CE}" type="pres">
      <dgm:prSet presAssocID="{7D9660BF-702B-49E7-BF51-F7D416D62427}" presName="sibTrans" presStyleCnt="0"/>
      <dgm:spPr/>
    </dgm:pt>
    <dgm:pt modelId="{C3E377B4-DFA7-42AE-B878-DBB253860E9B}" type="pres">
      <dgm:prSet presAssocID="{564A38CD-AE98-4475-BEC7-6C499B0D6DF0}" presName="compNode" presStyleCnt="0"/>
      <dgm:spPr/>
    </dgm:pt>
    <dgm:pt modelId="{E7258D9E-C958-41A6-8DA5-F053D1891E5A}" type="pres">
      <dgm:prSet presAssocID="{564A38CD-AE98-4475-BEC7-6C499B0D6DF0}" presName="iconRect" presStyleLbl="node1" presStyleIdx="4" presStyleCnt="5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5D30692A-D7FD-4A52-ACE1-42DB18FD4113}" type="pres">
      <dgm:prSet presAssocID="{564A38CD-AE98-4475-BEC7-6C499B0D6DF0}" presName="spaceRect" presStyleCnt="0"/>
      <dgm:spPr/>
    </dgm:pt>
    <dgm:pt modelId="{B5761C35-23F4-41FC-9260-8E7E81871EF9}" type="pres">
      <dgm:prSet presAssocID="{564A38CD-AE98-4475-BEC7-6C499B0D6DF0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8F0BD124-548A-43D4-952D-4713F7F6C9DC}" srcId="{80CE1B95-A28A-40D0-94D6-B45923AE4BBC}" destId="{1B866550-1BFE-4A85-ACCF-9F1D8F8D6FAF}" srcOrd="1" destOrd="0" parTransId="{F2B7E20F-EB73-4B93-AD36-ED2BAB747F30}" sibTransId="{6BE7E84E-572D-44F9-9FAB-B4F66B530B25}"/>
    <dgm:cxn modelId="{2AB16B26-4D64-4A8A-AEC8-0C83DD905F1F}" srcId="{80CE1B95-A28A-40D0-94D6-B45923AE4BBC}" destId="{1F06D31E-B7C8-476F-B028-98B12C3155CC}" srcOrd="3" destOrd="0" parTransId="{8A7F1B88-C525-4C03-891A-EB84134F55CE}" sibTransId="{7D9660BF-702B-49E7-BF51-F7D416D62427}"/>
    <dgm:cxn modelId="{B10B1A28-FF32-4708-8C92-1E829725D942}" srcId="{80CE1B95-A28A-40D0-94D6-B45923AE4BBC}" destId="{FE3F1735-9694-40E1-BE67-3AEF53BADD6E}" srcOrd="0" destOrd="0" parTransId="{2A6F73C1-DF95-45B8-9775-30F51A6A9A29}" sibTransId="{833A7EB9-4B90-4DF3-B386-AB5092C88360}"/>
    <dgm:cxn modelId="{D75A043E-648C-455A-BB93-C9FDB043AED6}" srcId="{80CE1B95-A28A-40D0-94D6-B45923AE4BBC}" destId="{564A38CD-AE98-4475-BEC7-6C499B0D6DF0}" srcOrd="4" destOrd="0" parTransId="{79D8D3F8-B941-41EB-A8C2-A9C6D30E201B}" sibTransId="{4AFD3BDE-A403-46A6-9279-42E7920B48DC}"/>
    <dgm:cxn modelId="{BF0A674E-488F-4D7E-8E57-DB360E65CC2F}" srcId="{80CE1B95-A28A-40D0-94D6-B45923AE4BBC}" destId="{F8C712B3-2722-4321-AF54-76F880F834BF}" srcOrd="2" destOrd="0" parTransId="{9DCB6490-6600-4BA6-9E6C-5AD2FD33BC70}" sibTransId="{EF423173-C2B4-42F0-98BB-ED83C8D5DEF2}"/>
    <dgm:cxn modelId="{2028BC62-C2C4-4D7D-8BFD-10574C546C8F}" type="presOf" srcId="{1F06D31E-B7C8-476F-B028-98B12C3155CC}" destId="{71C1E9C2-9410-46BE-9D82-F38A826FBE19}" srcOrd="0" destOrd="0" presId="urn:microsoft.com/office/officeart/2018/2/layout/IconLabelList"/>
    <dgm:cxn modelId="{130F9383-8920-4EBC-B9D7-9BF6135A2A5F}" type="presOf" srcId="{80CE1B95-A28A-40D0-94D6-B45923AE4BBC}" destId="{0D1AFCF1-B88B-4F7F-A4C4-32537A18840B}" srcOrd="0" destOrd="0" presId="urn:microsoft.com/office/officeart/2018/2/layout/IconLabelList"/>
    <dgm:cxn modelId="{F03AC0B3-4522-4E23-84D0-281E63B9837E}" type="presOf" srcId="{FE3F1735-9694-40E1-BE67-3AEF53BADD6E}" destId="{F2D16D8D-5BE5-4DC5-A6FC-262C0071C881}" srcOrd="0" destOrd="0" presId="urn:microsoft.com/office/officeart/2018/2/layout/IconLabelList"/>
    <dgm:cxn modelId="{6181FBCE-5157-40C8-8FCE-CF704EB66C26}" type="presOf" srcId="{1B866550-1BFE-4A85-ACCF-9F1D8F8D6FAF}" destId="{755FEC08-D5CD-4F0B-B299-AB82F13AAE14}" srcOrd="0" destOrd="0" presId="urn:microsoft.com/office/officeart/2018/2/layout/IconLabelList"/>
    <dgm:cxn modelId="{E5A490E0-7323-4660-9712-2B44B20AA812}" type="presOf" srcId="{F8C712B3-2722-4321-AF54-76F880F834BF}" destId="{313A0C44-FB95-48A9-AFE2-02325EE5C5A5}" srcOrd="0" destOrd="0" presId="urn:microsoft.com/office/officeart/2018/2/layout/IconLabelList"/>
    <dgm:cxn modelId="{3FD525EA-F83E-472A-AEB3-91E1B2AA6896}" type="presOf" srcId="{564A38CD-AE98-4475-BEC7-6C499B0D6DF0}" destId="{B5761C35-23F4-41FC-9260-8E7E81871EF9}" srcOrd="0" destOrd="0" presId="urn:microsoft.com/office/officeart/2018/2/layout/IconLabelList"/>
    <dgm:cxn modelId="{7024CA00-D69A-4984-9314-399A091F92B5}" type="presParOf" srcId="{0D1AFCF1-B88B-4F7F-A4C4-32537A18840B}" destId="{1FE7F970-66FC-48B2-BCF8-508189B90F6E}" srcOrd="0" destOrd="0" presId="urn:microsoft.com/office/officeart/2018/2/layout/IconLabelList"/>
    <dgm:cxn modelId="{323251A7-FEF9-4ED7-A1B4-8105BEA80075}" type="presParOf" srcId="{1FE7F970-66FC-48B2-BCF8-508189B90F6E}" destId="{A6F9AF85-8854-439B-A06D-7C66178D5F60}" srcOrd="0" destOrd="0" presId="urn:microsoft.com/office/officeart/2018/2/layout/IconLabelList"/>
    <dgm:cxn modelId="{3DA1F8CA-6C58-4774-AB4A-0146DFB29A9D}" type="presParOf" srcId="{1FE7F970-66FC-48B2-BCF8-508189B90F6E}" destId="{B9EAA459-F10A-4008-8806-51F2E9AE9888}" srcOrd="1" destOrd="0" presId="urn:microsoft.com/office/officeart/2018/2/layout/IconLabelList"/>
    <dgm:cxn modelId="{CEA9ADF1-19E1-4DB3-8B95-1DCA092CE359}" type="presParOf" srcId="{1FE7F970-66FC-48B2-BCF8-508189B90F6E}" destId="{F2D16D8D-5BE5-4DC5-A6FC-262C0071C881}" srcOrd="2" destOrd="0" presId="urn:microsoft.com/office/officeart/2018/2/layout/IconLabelList"/>
    <dgm:cxn modelId="{F654BC96-6B38-43DE-AFCB-28D4EAAB8059}" type="presParOf" srcId="{0D1AFCF1-B88B-4F7F-A4C4-32537A18840B}" destId="{014D4360-9E38-4E01-83B0-660A86A58D9D}" srcOrd="1" destOrd="0" presId="urn:microsoft.com/office/officeart/2018/2/layout/IconLabelList"/>
    <dgm:cxn modelId="{2D392F7B-2F04-4EE0-94FA-FE536363FDF4}" type="presParOf" srcId="{0D1AFCF1-B88B-4F7F-A4C4-32537A18840B}" destId="{B993E4B7-979D-4388-B0F1-EBB11E400F9E}" srcOrd="2" destOrd="0" presId="urn:microsoft.com/office/officeart/2018/2/layout/IconLabelList"/>
    <dgm:cxn modelId="{1C625A76-B097-4B21-BB75-DE60BAB7AB4E}" type="presParOf" srcId="{B993E4B7-979D-4388-B0F1-EBB11E400F9E}" destId="{5BBF0955-9ED4-4DCC-BBE0-0AFDC6646628}" srcOrd="0" destOrd="0" presId="urn:microsoft.com/office/officeart/2018/2/layout/IconLabelList"/>
    <dgm:cxn modelId="{0FC9E8A4-3C0A-4EF9-8E05-5D3E1959F17B}" type="presParOf" srcId="{B993E4B7-979D-4388-B0F1-EBB11E400F9E}" destId="{FC891A6A-591C-4319-B24D-EE882284A148}" srcOrd="1" destOrd="0" presId="urn:microsoft.com/office/officeart/2018/2/layout/IconLabelList"/>
    <dgm:cxn modelId="{089EE59E-770D-42A8-9179-646F4C4AA2B4}" type="presParOf" srcId="{B993E4B7-979D-4388-B0F1-EBB11E400F9E}" destId="{755FEC08-D5CD-4F0B-B299-AB82F13AAE14}" srcOrd="2" destOrd="0" presId="urn:microsoft.com/office/officeart/2018/2/layout/IconLabelList"/>
    <dgm:cxn modelId="{26B77690-FD76-43BB-B045-24FEF8FA894D}" type="presParOf" srcId="{0D1AFCF1-B88B-4F7F-A4C4-32537A18840B}" destId="{A5636EC5-40D4-4FB8-9545-28BA63F33946}" srcOrd="3" destOrd="0" presId="urn:microsoft.com/office/officeart/2018/2/layout/IconLabelList"/>
    <dgm:cxn modelId="{867D8948-81DD-4045-ABB8-D52686080D43}" type="presParOf" srcId="{0D1AFCF1-B88B-4F7F-A4C4-32537A18840B}" destId="{EAF07943-C001-45BC-9F55-A35EF301D0EC}" srcOrd="4" destOrd="0" presId="urn:microsoft.com/office/officeart/2018/2/layout/IconLabelList"/>
    <dgm:cxn modelId="{3BAEF83D-2494-4B31-A4F6-AC7B6BD788E4}" type="presParOf" srcId="{EAF07943-C001-45BC-9F55-A35EF301D0EC}" destId="{4D1EE14B-C118-4ABE-8B1B-9A44BA25C6BD}" srcOrd="0" destOrd="0" presId="urn:microsoft.com/office/officeart/2018/2/layout/IconLabelList"/>
    <dgm:cxn modelId="{01F38A41-61F9-4515-8815-DDAD654845F6}" type="presParOf" srcId="{EAF07943-C001-45BC-9F55-A35EF301D0EC}" destId="{D04B472E-AD2D-4A1B-A39D-BF57E401590A}" srcOrd="1" destOrd="0" presId="urn:microsoft.com/office/officeart/2018/2/layout/IconLabelList"/>
    <dgm:cxn modelId="{7D86E06F-D98E-4036-A6ED-02D086B0052E}" type="presParOf" srcId="{EAF07943-C001-45BC-9F55-A35EF301D0EC}" destId="{313A0C44-FB95-48A9-AFE2-02325EE5C5A5}" srcOrd="2" destOrd="0" presId="urn:microsoft.com/office/officeart/2018/2/layout/IconLabelList"/>
    <dgm:cxn modelId="{0D7C3C0F-21DC-421A-A8A2-692D58F94B64}" type="presParOf" srcId="{0D1AFCF1-B88B-4F7F-A4C4-32537A18840B}" destId="{A1543DB3-658F-45C1-BD26-A57CECDE7EB8}" srcOrd="5" destOrd="0" presId="urn:microsoft.com/office/officeart/2018/2/layout/IconLabelList"/>
    <dgm:cxn modelId="{AD8140E4-681E-4B9E-BFC6-EFCEB50A1F93}" type="presParOf" srcId="{0D1AFCF1-B88B-4F7F-A4C4-32537A18840B}" destId="{ACC7959D-D3F9-437B-9373-8F42176FF261}" srcOrd="6" destOrd="0" presId="urn:microsoft.com/office/officeart/2018/2/layout/IconLabelList"/>
    <dgm:cxn modelId="{65F768AD-A8ED-4A6C-B8AF-F673D68FC569}" type="presParOf" srcId="{ACC7959D-D3F9-437B-9373-8F42176FF261}" destId="{52FD0364-E078-46B6-92BD-22B89C951C30}" srcOrd="0" destOrd="0" presId="urn:microsoft.com/office/officeart/2018/2/layout/IconLabelList"/>
    <dgm:cxn modelId="{9A68536F-A92B-4434-AA3A-BAC82B40BBB3}" type="presParOf" srcId="{ACC7959D-D3F9-437B-9373-8F42176FF261}" destId="{F2A14B7B-233A-4DCE-AC43-BF2801BE22B0}" srcOrd="1" destOrd="0" presId="urn:microsoft.com/office/officeart/2018/2/layout/IconLabelList"/>
    <dgm:cxn modelId="{A254C4FD-7F96-42BC-B45A-70FC965A732A}" type="presParOf" srcId="{ACC7959D-D3F9-437B-9373-8F42176FF261}" destId="{71C1E9C2-9410-46BE-9D82-F38A826FBE19}" srcOrd="2" destOrd="0" presId="urn:microsoft.com/office/officeart/2018/2/layout/IconLabelList"/>
    <dgm:cxn modelId="{1447D7EB-EC9C-44AC-85F6-204C3A007DC1}" type="presParOf" srcId="{0D1AFCF1-B88B-4F7F-A4C4-32537A18840B}" destId="{D1DECAC8-B564-4254-97C2-9557D81A50CE}" srcOrd="7" destOrd="0" presId="urn:microsoft.com/office/officeart/2018/2/layout/IconLabelList"/>
    <dgm:cxn modelId="{F8D5E0A2-50D4-46F0-899C-84CE8F38E660}" type="presParOf" srcId="{0D1AFCF1-B88B-4F7F-A4C4-32537A18840B}" destId="{C3E377B4-DFA7-42AE-B878-DBB253860E9B}" srcOrd="8" destOrd="0" presId="urn:microsoft.com/office/officeart/2018/2/layout/IconLabelList"/>
    <dgm:cxn modelId="{623B0F88-97F1-4AE4-A80A-5F62553F2697}" type="presParOf" srcId="{C3E377B4-DFA7-42AE-B878-DBB253860E9B}" destId="{E7258D9E-C958-41A6-8DA5-F053D1891E5A}" srcOrd="0" destOrd="0" presId="urn:microsoft.com/office/officeart/2018/2/layout/IconLabelList"/>
    <dgm:cxn modelId="{780FF471-6CCB-4968-94E8-5D13D16ECEE4}" type="presParOf" srcId="{C3E377B4-DFA7-42AE-B878-DBB253860E9B}" destId="{5D30692A-D7FD-4A52-ACE1-42DB18FD4113}" srcOrd="1" destOrd="0" presId="urn:microsoft.com/office/officeart/2018/2/layout/IconLabelList"/>
    <dgm:cxn modelId="{C27FF987-55DA-4B8D-9CC3-050EC7937687}" type="presParOf" srcId="{C3E377B4-DFA7-42AE-B878-DBB253860E9B}" destId="{B5761C35-23F4-41FC-9260-8E7E81871EF9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71373-7198-4132-9C58-4007CEFC0851}">
      <dsp:nvSpPr>
        <dsp:cNvPr id="0" name=""/>
        <dsp:cNvSpPr/>
      </dsp:nvSpPr>
      <dsp:spPr>
        <a:xfrm>
          <a:off x="127945" y="1213627"/>
          <a:ext cx="836597" cy="836597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06BE48-B246-45E3-8505-D125D56DC49E}">
      <dsp:nvSpPr>
        <dsp:cNvPr id="0" name=""/>
        <dsp:cNvSpPr/>
      </dsp:nvSpPr>
      <dsp:spPr>
        <a:xfrm>
          <a:off x="303631" y="1389312"/>
          <a:ext cx="485226" cy="4852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802C51-AA81-45EC-9C3B-3CB7F392CAC5}">
      <dsp:nvSpPr>
        <dsp:cNvPr id="0" name=""/>
        <dsp:cNvSpPr/>
      </dsp:nvSpPr>
      <dsp:spPr>
        <a:xfrm>
          <a:off x="1143813" y="1213627"/>
          <a:ext cx="1971979" cy="8365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Overview of the micropelletisation process</a:t>
          </a:r>
        </a:p>
      </dsp:txBody>
      <dsp:txXfrm>
        <a:off x="1143813" y="1213627"/>
        <a:ext cx="1971979" cy="836597"/>
      </dsp:txXfrm>
    </dsp:sp>
    <dsp:sp modelId="{3E133DA9-ED7B-42DC-B6A8-4D01A2C9A149}">
      <dsp:nvSpPr>
        <dsp:cNvPr id="0" name=""/>
        <dsp:cNvSpPr/>
      </dsp:nvSpPr>
      <dsp:spPr>
        <a:xfrm>
          <a:off x="3459396" y="1213627"/>
          <a:ext cx="836597" cy="836597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44D1B9-89B9-49C9-8442-9101951F42CD}">
      <dsp:nvSpPr>
        <dsp:cNvPr id="0" name=""/>
        <dsp:cNvSpPr/>
      </dsp:nvSpPr>
      <dsp:spPr>
        <a:xfrm>
          <a:off x="3635081" y="1389312"/>
          <a:ext cx="485226" cy="4852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AF00CE-5B05-4FC6-BDE4-45AA5B03A44A}">
      <dsp:nvSpPr>
        <dsp:cNvPr id="0" name=""/>
        <dsp:cNvSpPr/>
      </dsp:nvSpPr>
      <dsp:spPr>
        <a:xfrm>
          <a:off x="4475264" y="1213627"/>
          <a:ext cx="1971979" cy="8365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Focus on nano-TiO₂-based micropellets for cosmetic applications</a:t>
          </a:r>
        </a:p>
      </dsp:txBody>
      <dsp:txXfrm>
        <a:off x="4475264" y="1213627"/>
        <a:ext cx="1971979" cy="836597"/>
      </dsp:txXfrm>
    </dsp:sp>
    <dsp:sp modelId="{8DD15FEF-DFF3-44A8-A0F9-E23A3DFEA01D}">
      <dsp:nvSpPr>
        <dsp:cNvPr id="0" name=""/>
        <dsp:cNvSpPr/>
      </dsp:nvSpPr>
      <dsp:spPr>
        <a:xfrm>
          <a:off x="127945" y="2890075"/>
          <a:ext cx="836597" cy="836597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BDD044-B5C8-4D51-87D3-AF96A17A1F45}">
      <dsp:nvSpPr>
        <dsp:cNvPr id="0" name=""/>
        <dsp:cNvSpPr/>
      </dsp:nvSpPr>
      <dsp:spPr>
        <a:xfrm>
          <a:off x="303631" y="3065760"/>
          <a:ext cx="485226" cy="4852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D41D07-09D8-42F2-8A76-B7EA3FAA1A40}">
      <dsp:nvSpPr>
        <dsp:cNvPr id="0" name=""/>
        <dsp:cNvSpPr/>
      </dsp:nvSpPr>
      <dsp:spPr>
        <a:xfrm>
          <a:off x="1143813" y="2890075"/>
          <a:ext cx="1971979" cy="8365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Aligning process with KPIs and Design Constraints</a:t>
          </a:r>
        </a:p>
      </dsp:txBody>
      <dsp:txXfrm>
        <a:off x="1143813" y="2890075"/>
        <a:ext cx="1971979" cy="836597"/>
      </dsp:txXfrm>
    </dsp:sp>
    <dsp:sp modelId="{F6B38FBF-F44A-4982-807B-6DACFF4CF9BC}">
      <dsp:nvSpPr>
        <dsp:cNvPr id="0" name=""/>
        <dsp:cNvSpPr/>
      </dsp:nvSpPr>
      <dsp:spPr>
        <a:xfrm>
          <a:off x="3459396" y="2890075"/>
          <a:ext cx="836597" cy="836597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CE7982-B28B-4C21-9311-722B7D9757D4}">
      <dsp:nvSpPr>
        <dsp:cNvPr id="0" name=""/>
        <dsp:cNvSpPr/>
      </dsp:nvSpPr>
      <dsp:spPr>
        <a:xfrm>
          <a:off x="3635081" y="3065760"/>
          <a:ext cx="485226" cy="4852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782422-2E53-48CE-825A-3C172DEEDB1C}">
      <dsp:nvSpPr>
        <dsp:cNvPr id="0" name=""/>
        <dsp:cNvSpPr/>
      </dsp:nvSpPr>
      <dsp:spPr>
        <a:xfrm>
          <a:off x="4475264" y="2890075"/>
          <a:ext cx="1971979" cy="8365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Preparation for DoE and Life Cycle Assessment (LCA)</a:t>
          </a:r>
        </a:p>
      </dsp:txBody>
      <dsp:txXfrm>
        <a:off x="4475264" y="2890075"/>
        <a:ext cx="1971979" cy="8365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62A384-A5BD-48A1-86B9-D938740BD14C}">
      <dsp:nvSpPr>
        <dsp:cNvPr id="0" name=""/>
        <dsp:cNvSpPr/>
      </dsp:nvSpPr>
      <dsp:spPr>
        <a:xfrm>
          <a:off x="624515" y="674"/>
          <a:ext cx="1003640" cy="100364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01E290-3FBF-4A5A-89E1-4BCC589B14BA}">
      <dsp:nvSpPr>
        <dsp:cNvPr id="0" name=""/>
        <dsp:cNvSpPr/>
      </dsp:nvSpPr>
      <dsp:spPr>
        <a:xfrm>
          <a:off x="838406" y="214565"/>
          <a:ext cx="575859" cy="57585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78AAD5-571D-48AC-AD94-0287886FDCFA}">
      <dsp:nvSpPr>
        <dsp:cNvPr id="0" name=""/>
        <dsp:cNvSpPr/>
      </dsp:nvSpPr>
      <dsp:spPr>
        <a:xfrm>
          <a:off x="182148" y="1316924"/>
          <a:ext cx="1888374" cy="7815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cap="none"/>
            <a:t>Incorporation of UV-blocking and Vitamin C with the biopolymer</a:t>
          </a:r>
        </a:p>
      </dsp:txBody>
      <dsp:txXfrm>
        <a:off x="182148" y="1316924"/>
        <a:ext cx="1888374" cy="781523"/>
      </dsp:txXfrm>
    </dsp:sp>
    <dsp:sp modelId="{9907A790-DCF0-47E4-8683-734DAD8ED4E8}">
      <dsp:nvSpPr>
        <dsp:cNvPr id="0" name=""/>
        <dsp:cNvSpPr/>
      </dsp:nvSpPr>
      <dsp:spPr>
        <a:xfrm>
          <a:off x="2679288" y="674"/>
          <a:ext cx="1003640" cy="100364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844D5B-293C-4370-A197-6D26FE9B85B4}">
      <dsp:nvSpPr>
        <dsp:cNvPr id="0" name=""/>
        <dsp:cNvSpPr/>
      </dsp:nvSpPr>
      <dsp:spPr>
        <a:xfrm>
          <a:off x="2893179" y="214565"/>
          <a:ext cx="575859" cy="57585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258A95-9799-479C-BC22-A41146769830}">
      <dsp:nvSpPr>
        <dsp:cNvPr id="0" name=""/>
        <dsp:cNvSpPr/>
      </dsp:nvSpPr>
      <dsp:spPr>
        <a:xfrm>
          <a:off x="2358452" y="1316924"/>
          <a:ext cx="1645312" cy="7815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cap="none"/>
            <a:t>Micropellet formulation &amp; stability</a:t>
          </a:r>
        </a:p>
      </dsp:txBody>
      <dsp:txXfrm>
        <a:off x="2358452" y="1316924"/>
        <a:ext cx="1645312" cy="781523"/>
      </dsp:txXfrm>
    </dsp:sp>
    <dsp:sp modelId="{DBE8B203-D926-4076-A78E-ADED98C9492D}">
      <dsp:nvSpPr>
        <dsp:cNvPr id="0" name=""/>
        <dsp:cNvSpPr/>
      </dsp:nvSpPr>
      <dsp:spPr>
        <a:xfrm>
          <a:off x="4612530" y="674"/>
          <a:ext cx="1003640" cy="100364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F709D8-1CA4-4687-BDA7-C3E25A825EB4}">
      <dsp:nvSpPr>
        <dsp:cNvPr id="0" name=""/>
        <dsp:cNvSpPr/>
      </dsp:nvSpPr>
      <dsp:spPr>
        <a:xfrm>
          <a:off x="4826421" y="214565"/>
          <a:ext cx="575859" cy="57585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F89DEA-93A4-4363-A84A-C74C428A895B}">
      <dsp:nvSpPr>
        <dsp:cNvPr id="0" name=""/>
        <dsp:cNvSpPr/>
      </dsp:nvSpPr>
      <dsp:spPr>
        <a:xfrm>
          <a:off x="4291694" y="1316924"/>
          <a:ext cx="1645312" cy="7815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cap="none"/>
            <a:t>Nano- Micro-particle to active ingredients ratio</a:t>
          </a:r>
        </a:p>
      </dsp:txBody>
      <dsp:txXfrm>
        <a:off x="4291694" y="1316924"/>
        <a:ext cx="1645312" cy="781523"/>
      </dsp:txXfrm>
    </dsp:sp>
    <dsp:sp modelId="{5C0A02D1-73DA-429B-9AD7-25114BE70781}">
      <dsp:nvSpPr>
        <dsp:cNvPr id="0" name=""/>
        <dsp:cNvSpPr/>
      </dsp:nvSpPr>
      <dsp:spPr>
        <a:xfrm>
          <a:off x="523953" y="2509776"/>
          <a:ext cx="1003640" cy="100364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F28A1F-C672-4802-993C-667310418C0F}">
      <dsp:nvSpPr>
        <dsp:cNvPr id="0" name=""/>
        <dsp:cNvSpPr/>
      </dsp:nvSpPr>
      <dsp:spPr>
        <a:xfrm>
          <a:off x="737844" y="2723667"/>
          <a:ext cx="575859" cy="57585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497DF2-30D4-4E1B-A212-220CC61100A4}">
      <dsp:nvSpPr>
        <dsp:cNvPr id="0" name=""/>
        <dsp:cNvSpPr/>
      </dsp:nvSpPr>
      <dsp:spPr>
        <a:xfrm>
          <a:off x="203118" y="3826026"/>
          <a:ext cx="1645312" cy="7815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cap="none"/>
            <a:t>Emulsion and particle stability</a:t>
          </a:r>
        </a:p>
      </dsp:txBody>
      <dsp:txXfrm>
        <a:off x="203118" y="3826026"/>
        <a:ext cx="1645312" cy="781523"/>
      </dsp:txXfrm>
    </dsp:sp>
    <dsp:sp modelId="{BBB78970-FB61-4050-B81C-4166A6EFDEE0}">
      <dsp:nvSpPr>
        <dsp:cNvPr id="0" name=""/>
        <dsp:cNvSpPr/>
      </dsp:nvSpPr>
      <dsp:spPr>
        <a:xfrm>
          <a:off x="2457196" y="2509776"/>
          <a:ext cx="1003640" cy="100364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E8C653-ACF8-4646-8BCB-7ADEC4FCDD89}">
      <dsp:nvSpPr>
        <dsp:cNvPr id="0" name=""/>
        <dsp:cNvSpPr/>
      </dsp:nvSpPr>
      <dsp:spPr>
        <a:xfrm>
          <a:off x="2671086" y="2723667"/>
          <a:ext cx="575859" cy="57585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A25660-9956-4909-9165-5D03B576C682}">
      <dsp:nvSpPr>
        <dsp:cNvPr id="0" name=""/>
        <dsp:cNvSpPr/>
      </dsp:nvSpPr>
      <dsp:spPr>
        <a:xfrm>
          <a:off x="2136360" y="3826026"/>
          <a:ext cx="1645312" cy="7815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cap="none"/>
            <a:t>Shelf-life testing</a:t>
          </a:r>
        </a:p>
      </dsp:txBody>
      <dsp:txXfrm>
        <a:off x="2136360" y="3826026"/>
        <a:ext cx="1645312" cy="781523"/>
      </dsp:txXfrm>
    </dsp:sp>
    <dsp:sp modelId="{EDCDA6C9-ECCB-4C22-A166-E61ABD770BC1}">
      <dsp:nvSpPr>
        <dsp:cNvPr id="0" name=""/>
        <dsp:cNvSpPr/>
      </dsp:nvSpPr>
      <dsp:spPr>
        <a:xfrm>
          <a:off x="4490999" y="2509776"/>
          <a:ext cx="1003640" cy="100364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DDE20F-0631-4CBE-AC71-B10926DA7A00}">
      <dsp:nvSpPr>
        <dsp:cNvPr id="0" name=""/>
        <dsp:cNvSpPr/>
      </dsp:nvSpPr>
      <dsp:spPr>
        <a:xfrm>
          <a:off x="4704890" y="2723667"/>
          <a:ext cx="575859" cy="575859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AD146D-9E29-4F22-B47E-3CDF89D01409}">
      <dsp:nvSpPr>
        <dsp:cNvPr id="0" name=""/>
        <dsp:cNvSpPr/>
      </dsp:nvSpPr>
      <dsp:spPr>
        <a:xfrm>
          <a:off x="4069602" y="3826026"/>
          <a:ext cx="1846435" cy="7815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cap="none"/>
            <a:t>Active ingredient release in various conditions</a:t>
          </a:r>
        </a:p>
      </dsp:txBody>
      <dsp:txXfrm>
        <a:off x="4069602" y="3826026"/>
        <a:ext cx="1846435" cy="78152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B5BE41-5580-45B9-9FCA-5998499770EB}">
      <dsp:nvSpPr>
        <dsp:cNvPr id="0" name=""/>
        <dsp:cNvSpPr/>
      </dsp:nvSpPr>
      <dsp:spPr>
        <a:xfrm>
          <a:off x="1045748" y="217194"/>
          <a:ext cx="625693" cy="625693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0E35C7-ABC4-4D08-B760-4A196287633A}">
      <dsp:nvSpPr>
        <dsp:cNvPr id="0" name=""/>
        <dsp:cNvSpPr/>
      </dsp:nvSpPr>
      <dsp:spPr>
        <a:xfrm>
          <a:off x="663379" y="1111262"/>
          <a:ext cx="1390429" cy="8939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Size and uniformity of nano- micro-particles</a:t>
          </a:r>
        </a:p>
      </dsp:txBody>
      <dsp:txXfrm>
        <a:off x="663379" y="1111262"/>
        <a:ext cx="1390429" cy="893934"/>
      </dsp:txXfrm>
    </dsp:sp>
    <dsp:sp modelId="{6B2DDB0A-48C7-45C9-B6EE-1573F8FDA91B}">
      <dsp:nvSpPr>
        <dsp:cNvPr id="0" name=""/>
        <dsp:cNvSpPr/>
      </dsp:nvSpPr>
      <dsp:spPr>
        <a:xfrm>
          <a:off x="2830329" y="217194"/>
          <a:ext cx="625693" cy="625693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FD1AB3-1729-40D8-BB36-72869BF138E0}">
      <dsp:nvSpPr>
        <dsp:cNvPr id="0" name=""/>
        <dsp:cNvSpPr/>
      </dsp:nvSpPr>
      <dsp:spPr>
        <a:xfrm>
          <a:off x="2297134" y="1111262"/>
          <a:ext cx="1692083" cy="8939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Compatibility of active ingredients with SiO₂@TiO₂</a:t>
          </a:r>
        </a:p>
      </dsp:txBody>
      <dsp:txXfrm>
        <a:off x="2297134" y="1111262"/>
        <a:ext cx="1692083" cy="893934"/>
      </dsp:txXfrm>
    </dsp:sp>
    <dsp:sp modelId="{D4C07371-D63B-484C-AFDF-0A679B1E01B6}">
      <dsp:nvSpPr>
        <dsp:cNvPr id="0" name=""/>
        <dsp:cNvSpPr/>
      </dsp:nvSpPr>
      <dsp:spPr>
        <a:xfrm>
          <a:off x="4614911" y="217194"/>
          <a:ext cx="625693" cy="62569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DD8663-D008-46D6-8F24-11AEA816A02F}">
      <dsp:nvSpPr>
        <dsp:cNvPr id="0" name=""/>
        <dsp:cNvSpPr/>
      </dsp:nvSpPr>
      <dsp:spPr>
        <a:xfrm>
          <a:off x="4232543" y="1111262"/>
          <a:ext cx="1390429" cy="8939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Control of temperature and humidity during the process</a:t>
          </a:r>
        </a:p>
      </dsp:txBody>
      <dsp:txXfrm>
        <a:off x="4232543" y="1111262"/>
        <a:ext cx="1390429" cy="893934"/>
      </dsp:txXfrm>
    </dsp:sp>
    <dsp:sp modelId="{DAC8A4A1-0ECC-494D-8F13-FF13A9D7EEFD}">
      <dsp:nvSpPr>
        <dsp:cNvPr id="0" name=""/>
        <dsp:cNvSpPr/>
      </dsp:nvSpPr>
      <dsp:spPr>
        <a:xfrm>
          <a:off x="2830329" y="2596593"/>
          <a:ext cx="625693" cy="62569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7C3C2D-4624-4D09-A62A-BFFCC802ABFE}">
      <dsp:nvSpPr>
        <dsp:cNvPr id="0" name=""/>
        <dsp:cNvSpPr/>
      </dsp:nvSpPr>
      <dsp:spPr>
        <a:xfrm>
          <a:off x="1444989" y="3413940"/>
          <a:ext cx="3396374" cy="8939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Techniques for micropelletisation: Electrostatic Extrusion and Spray or Vacuum Drying</a:t>
          </a:r>
        </a:p>
      </dsp:txBody>
      <dsp:txXfrm>
        <a:off x="1444989" y="3413940"/>
        <a:ext cx="3396374" cy="8939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832D05-8428-42DF-A93F-7132BFC3B361}">
      <dsp:nvSpPr>
        <dsp:cNvPr id="0" name=""/>
        <dsp:cNvSpPr/>
      </dsp:nvSpPr>
      <dsp:spPr>
        <a:xfrm>
          <a:off x="693318" y="815944"/>
          <a:ext cx="810000" cy="81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DA2D87-A7CB-4030-9DD3-491FD337FE6D}">
      <dsp:nvSpPr>
        <dsp:cNvPr id="0" name=""/>
        <dsp:cNvSpPr/>
      </dsp:nvSpPr>
      <dsp:spPr>
        <a:xfrm>
          <a:off x="198318" y="1967640"/>
          <a:ext cx="1800000" cy="112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Identifying threshold values for cost &amp; functionality</a:t>
          </a:r>
        </a:p>
      </dsp:txBody>
      <dsp:txXfrm>
        <a:off x="198318" y="1967640"/>
        <a:ext cx="1800000" cy="1125000"/>
      </dsp:txXfrm>
    </dsp:sp>
    <dsp:sp modelId="{852204C0-23F7-4FB2-9456-CCBEAA8D5EC5}">
      <dsp:nvSpPr>
        <dsp:cNvPr id="0" name=""/>
        <dsp:cNvSpPr/>
      </dsp:nvSpPr>
      <dsp:spPr>
        <a:xfrm>
          <a:off x="2808318" y="815944"/>
          <a:ext cx="810000" cy="81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BBB573-4D90-4D91-BE78-531F16F88250}">
      <dsp:nvSpPr>
        <dsp:cNvPr id="0" name=""/>
        <dsp:cNvSpPr/>
      </dsp:nvSpPr>
      <dsp:spPr>
        <a:xfrm>
          <a:off x="2313318" y="1967640"/>
          <a:ext cx="1800000" cy="112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Conducting Design of Experiments (DoE) &amp; Life Cycle Assessment (LCA)</a:t>
          </a:r>
        </a:p>
      </dsp:txBody>
      <dsp:txXfrm>
        <a:off x="2313318" y="1967640"/>
        <a:ext cx="1800000" cy="1125000"/>
      </dsp:txXfrm>
    </dsp:sp>
    <dsp:sp modelId="{BDBD19C5-FFA4-4CFF-A3AB-20383D724AD1}">
      <dsp:nvSpPr>
        <dsp:cNvPr id="0" name=""/>
        <dsp:cNvSpPr/>
      </dsp:nvSpPr>
      <dsp:spPr>
        <a:xfrm>
          <a:off x="4923318" y="815944"/>
          <a:ext cx="810000" cy="81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0DC9E8-DF53-4355-BFA2-E08899B6FCF5}">
      <dsp:nvSpPr>
        <dsp:cNvPr id="0" name=""/>
        <dsp:cNvSpPr/>
      </dsp:nvSpPr>
      <dsp:spPr>
        <a:xfrm>
          <a:off x="4428318" y="1967640"/>
          <a:ext cx="1800000" cy="112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Addressing data gaps &amp; evaluating safety risks</a:t>
          </a:r>
        </a:p>
      </dsp:txBody>
      <dsp:txXfrm>
        <a:off x="4428318" y="1967640"/>
        <a:ext cx="1800000" cy="1125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661B9C-EE8F-4F54-9F1B-DE43A70A2B01}">
      <dsp:nvSpPr>
        <dsp:cNvPr id="0" name=""/>
        <dsp:cNvSpPr/>
      </dsp:nvSpPr>
      <dsp:spPr>
        <a:xfrm>
          <a:off x="799879" y="74079"/>
          <a:ext cx="1306125" cy="13061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9E47A2-F5DF-4B33-9E08-5657E88AE546}">
      <dsp:nvSpPr>
        <dsp:cNvPr id="0" name=""/>
        <dsp:cNvSpPr/>
      </dsp:nvSpPr>
      <dsp:spPr>
        <a:xfrm>
          <a:off x="1691" y="1944505"/>
          <a:ext cx="2902500" cy="189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Technical</a:t>
          </a:r>
          <a:r>
            <a:rPr lang="en-US" sz="2000" kern="1200"/>
            <a:t>: Nano-TiO₂ properties, synthesis, micropelletisation methods, active ingredient composition, stability metrics</a:t>
          </a:r>
        </a:p>
      </dsp:txBody>
      <dsp:txXfrm>
        <a:off x="1691" y="1944505"/>
        <a:ext cx="2902500" cy="1890000"/>
      </dsp:txXfrm>
    </dsp:sp>
    <dsp:sp modelId="{60BDEEAA-7369-4BFE-865F-41584226942C}">
      <dsp:nvSpPr>
        <dsp:cNvPr id="0" name=""/>
        <dsp:cNvSpPr/>
      </dsp:nvSpPr>
      <dsp:spPr>
        <a:xfrm>
          <a:off x="4210316" y="74079"/>
          <a:ext cx="1306125" cy="13061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415E52-C609-4ED5-907E-27903D30B516}">
      <dsp:nvSpPr>
        <dsp:cNvPr id="0" name=""/>
        <dsp:cNvSpPr/>
      </dsp:nvSpPr>
      <dsp:spPr>
        <a:xfrm>
          <a:off x="3412129" y="1944505"/>
          <a:ext cx="2902500" cy="189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Economic</a:t>
          </a:r>
          <a:r>
            <a:rPr lang="en-US" sz="2000" kern="1200"/>
            <a:t>: Raw material costs, energy consumption, waste generation, environmental impact</a:t>
          </a:r>
        </a:p>
      </dsp:txBody>
      <dsp:txXfrm>
        <a:off x="3412129" y="1944505"/>
        <a:ext cx="2902500" cy="18900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F9AF85-8854-439B-A06D-7C66178D5F60}">
      <dsp:nvSpPr>
        <dsp:cNvPr id="0" name=""/>
        <dsp:cNvSpPr/>
      </dsp:nvSpPr>
      <dsp:spPr>
        <a:xfrm>
          <a:off x="668928" y="299681"/>
          <a:ext cx="772031" cy="7720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D16D8D-5BE5-4DC5-A6FC-262C0071C881}">
      <dsp:nvSpPr>
        <dsp:cNvPr id="0" name=""/>
        <dsp:cNvSpPr/>
      </dsp:nvSpPr>
      <dsp:spPr>
        <a:xfrm>
          <a:off x="63063" y="1358224"/>
          <a:ext cx="1983760" cy="8149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Analytical description of micropelletisation methods</a:t>
          </a:r>
        </a:p>
      </dsp:txBody>
      <dsp:txXfrm>
        <a:off x="63063" y="1358224"/>
        <a:ext cx="1983760" cy="814921"/>
      </dsp:txXfrm>
    </dsp:sp>
    <dsp:sp modelId="{5BBF0955-9ED4-4DCC-BBE0-0AFDC6646628}">
      <dsp:nvSpPr>
        <dsp:cNvPr id="0" name=""/>
        <dsp:cNvSpPr/>
      </dsp:nvSpPr>
      <dsp:spPr>
        <a:xfrm>
          <a:off x="2818854" y="299681"/>
          <a:ext cx="772031" cy="77203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5FEC08-D5CD-4F0B-B299-AB82F13AAE14}">
      <dsp:nvSpPr>
        <dsp:cNvPr id="0" name=""/>
        <dsp:cNvSpPr/>
      </dsp:nvSpPr>
      <dsp:spPr>
        <a:xfrm>
          <a:off x="2347058" y="1358224"/>
          <a:ext cx="1715625" cy="8149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Define lab and/or pilot scale material quantities</a:t>
          </a:r>
        </a:p>
      </dsp:txBody>
      <dsp:txXfrm>
        <a:off x="2347058" y="1358224"/>
        <a:ext cx="1715625" cy="814921"/>
      </dsp:txXfrm>
    </dsp:sp>
    <dsp:sp modelId="{4D1EE14B-C118-4ABE-8B1B-9A44BA25C6BD}">
      <dsp:nvSpPr>
        <dsp:cNvPr id="0" name=""/>
        <dsp:cNvSpPr/>
      </dsp:nvSpPr>
      <dsp:spPr>
        <a:xfrm>
          <a:off x="4834714" y="299681"/>
          <a:ext cx="772031" cy="772031"/>
        </a:xfrm>
        <a:prstGeom prst="rect">
          <a:avLst/>
        </a:prstGeom>
        <a:blipFill>
          <a:blip xmlns:r="http://schemas.openxmlformats.org/officeDocument/2006/relationships" r:embed="rId5"/>
          <a:srcRect/>
          <a:stretch>
            <a:fillRect t="-25000" b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3A0C44-FB95-48A9-AFE2-02325EE5C5A5}">
      <dsp:nvSpPr>
        <dsp:cNvPr id="0" name=""/>
        <dsp:cNvSpPr/>
      </dsp:nvSpPr>
      <dsp:spPr>
        <a:xfrm>
          <a:off x="4362917" y="1358224"/>
          <a:ext cx="1715625" cy="8149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Align on functionality &amp; cost thresholds</a:t>
          </a:r>
        </a:p>
      </dsp:txBody>
      <dsp:txXfrm>
        <a:off x="4362917" y="1358224"/>
        <a:ext cx="1715625" cy="814921"/>
      </dsp:txXfrm>
    </dsp:sp>
    <dsp:sp modelId="{52FD0364-E078-46B6-92BD-22B89C951C30}">
      <dsp:nvSpPr>
        <dsp:cNvPr id="0" name=""/>
        <dsp:cNvSpPr/>
      </dsp:nvSpPr>
      <dsp:spPr>
        <a:xfrm>
          <a:off x="1676857" y="2602053"/>
          <a:ext cx="772031" cy="772031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C1E9C2-9410-46BE-9D82-F38A826FBE19}">
      <dsp:nvSpPr>
        <dsp:cNvPr id="0" name=""/>
        <dsp:cNvSpPr/>
      </dsp:nvSpPr>
      <dsp:spPr>
        <a:xfrm>
          <a:off x="1205060" y="3660596"/>
          <a:ext cx="1715625" cy="8149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Finalize DoE setup &amp; LCA contribution</a:t>
          </a:r>
        </a:p>
      </dsp:txBody>
      <dsp:txXfrm>
        <a:off x="1205060" y="3660596"/>
        <a:ext cx="1715625" cy="814921"/>
      </dsp:txXfrm>
    </dsp:sp>
    <dsp:sp modelId="{E7258D9E-C958-41A6-8DA5-F053D1891E5A}">
      <dsp:nvSpPr>
        <dsp:cNvPr id="0" name=""/>
        <dsp:cNvSpPr/>
      </dsp:nvSpPr>
      <dsp:spPr>
        <a:xfrm>
          <a:off x="3692717" y="2602053"/>
          <a:ext cx="772031" cy="772031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761C35-23F4-41FC-9260-8E7E81871EF9}">
      <dsp:nvSpPr>
        <dsp:cNvPr id="0" name=""/>
        <dsp:cNvSpPr/>
      </dsp:nvSpPr>
      <dsp:spPr>
        <a:xfrm>
          <a:off x="3220920" y="3660596"/>
          <a:ext cx="1715625" cy="8149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Fill data gaps and assess safety profile</a:t>
          </a:r>
        </a:p>
      </dsp:txBody>
      <dsp:txXfrm>
        <a:off x="3220920" y="3660596"/>
        <a:ext cx="1715625" cy="8149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2/22/25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2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10" Type="http://schemas.openxmlformats.org/officeDocument/2006/relationships/image" Target="../media/image4.sv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4.sv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.png"/><Relationship Id="rId4" Type="http://schemas.openxmlformats.org/officeDocument/2006/relationships/image" Target="../media/image17.png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.png"/><Relationship Id="rId4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4.sv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4.sv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4.sv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2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10" Type="http://schemas.openxmlformats.org/officeDocument/2006/relationships/image" Target="../media/image4.sv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2111B97A-2FB0-4625-8C2E-CDCB1AF68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83D307E-DF68-43F8-97CE-0AAE950A7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03441" y="-1"/>
            <a:ext cx="5737117" cy="5728133"/>
            <a:chOff x="329184" y="1"/>
            <a:chExt cx="524256" cy="5728133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546E3D2-37BF-4528-9851-2B2F628234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28134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52A0C69-DC4E-4FC0-843C-BAA27B3A5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8ED94938-268E-4C0A-A08A-B3980C78B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318045"/>
            <a:ext cx="8249304" cy="5325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5174" y="3801738"/>
            <a:ext cx="7553652" cy="92975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/>
              <a:t>Micropelletisation Process for VenusRoses SC6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5174" y="4861899"/>
            <a:ext cx="7553652" cy="448377"/>
          </a:xfrm>
        </p:spPr>
        <p:txBody>
          <a:bodyPr anchor="t">
            <a:normAutofit/>
          </a:bodyPr>
          <a:lstStyle/>
          <a:p>
            <a:r>
              <a:rPr lang="en-US" sz="1700"/>
              <a:t>Case Study 6 (CS6) – VenusRoses Lab Solutions</a:t>
            </a:r>
          </a:p>
        </p:txBody>
      </p:sp>
      <p:pic>
        <p:nvPicPr>
          <p:cNvPr id="4" name="Picture 3" descr="A logo with text on it&#10;&#10;AI-generated content may be incorrect.">
            <a:extLst>
              <a:ext uri="{FF2B5EF4-FFF2-40B4-BE49-F238E27FC236}">
                <a16:creationId xmlns:a16="http://schemas.microsoft.com/office/drawing/2014/main" id="{A7701311-898C-852D-6D29-09E0E88FE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669"/>
          <a:stretch/>
        </p:blipFill>
        <p:spPr>
          <a:xfrm>
            <a:off x="678369" y="954741"/>
            <a:ext cx="2469592" cy="2378959"/>
          </a:xfrm>
          <a:prstGeom prst="rect">
            <a:avLst/>
          </a:prstGeom>
        </p:spPr>
      </p:pic>
      <p:pic>
        <p:nvPicPr>
          <p:cNvPr id="5" name="Immagine 1150611354">
            <a:extLst>
              <a:ext uri="{FF2B5EF4-FFF2-40B4-BE49-F238E27FC236}">
                <a16:creationId xmlns:a16="http://schemas.microsoft.com/office/drawing/2014/main" id="{9C8F875A-AEA8-4808-FF3B-102D38B707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5" b="9225"/>
          <a:stretch>
            <a:fillRect/>
          </a:stretch>
        </p:blipFill>
        <p:spPr bwMode="auto">
          <a:xfrm>
            <a:off x="3342969" y="1650803"/>
            <a:ext cx="2469593" cy="98683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Elemento grafico 1">
            <a:extLst>
              <a:ext uri="{FF2B5EF4-FFF2-40B4-BE49-F238E27FC236}">
                <a16:creationId xmlns:a16="http://schemas.microsoft.com/office/drawing/2014/main" id="{65D72227-F04C-9FBB-F8DA-EDB5F834F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11988" y="1880849"/>
            <a:ext cx="2469592" cy="52674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8BC18E71-110D-4FB6-A411-14268735D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776" y="603623"/>
            <a:ext cx="5395624" cy="1336817"/>
          </a:xfrm>
        </p:spPr>
        <p:txBody>
          <a:bodyPr>
            <a:normAutofit/>
          </a:bodyPr>
          <a:lstStyle/>
          <a:p>
            <a:r>
              <a:rPr lang="en-US"/>
              <a:t>Next Steps</a:t>
            </a:r>
          </a:p>
        </p:txBody>
      </p:sp>
      <p:graphicFrame>
        <p:nvGraphicFramePr>
          <p:cNvPr id="49" name="Content Placeholder 2">
            <a:extLst>
              <a:ext uri="{FF2B5EF4-FFF2-40B4-BE49-F238E27FC236}">
                <a16:creationId xmlns:a16="http://schemas.microsoft.com/office/drawing/2014/main" id="{7F69C717-F258-8903-FEBD-8BFE0619E7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822870"/>
              </p:ext>
            </p:extLst>
          </p:nvPr>
        </p:nvGraphicFramePr>
        <p:xfrm>
          <a:off x="262717" y="1727200"/>
          <a:ext cx="6141606" cy="477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C2A922FF-5D1B-444A-AA3F-33B14B8778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7950" y="0"/>
            <a:ext cx="2686050" cy="6858000"/>
          </a:xfrm>
          <a:custGeom>
            <a:avLst/>
            <a:gdLst>
              <a:gd name="connsiteX0" fmla="*/ 103528 w 3531060"/>
              <a:gd name="connsiteY0" fmla="*/ 0 h 6858000"/>
              <a:gd name="connsiteX1" fmla="*/ 3531060 w 3531060"/>
              <a:gd name="connsiteY1" fmla="*/ 0 h 6858000"/>
              <a:gd name="connsiteX2" fmla="*/ 3531060 w 3531060"/>
              <a:gd name="connsiteY2" fmla="*/ 6858000 h 6858000"/>
              <a:gd name="connsiteX3" fmla="*/ 11227 w 3531060"/>
              <a:gd name="connsiteY3" fmla="*/ 6858000 h 6858000"/>
              <a:gd name="connsiteX4" fmla="*/ 13007 w 3531060"/>
              <a:gd name="connsiteY4" fmla="*/ 6830689 h 6858000"/>
              <a:gd name="connsiteX5" fmla="*/ 13816 w 3531060"/>
              <a:gd name="connsiteY5" fmla="*/ 6805387 h 6858000"/>
              <a:gd name="connsiteX6" fmla="*/ 6804 w 3531060"/>
              <a:gd name="connsiteY6" fmla="*/ 6745068 h 6858000"/>
              <a:gd name="connsiteX7" fmla="*/ 0 w 3531060"/>
              <a:gd name="connsiteY7" fmla="*/ 6729489 h 6858000"/>
              <a:gd name="connsiteX8" fmla="*/ 2954 w 3531060"/>
              <a:gd name="connsiteY8" fmla="*/ 6720173 h 6858000"/>
              <a:gd name="connsiteX9" fmla="*/ 5781 w 3531060"/>
              <a:gd name="connsiteY9" fmla="*/ 6647880 h 6858000"/>
              <a:gd name="connsiteX10" fmla="*/ 18369 w 3531060"/>
              <a:gd name="connsiteY10" fmla="*/ 6601567 h 6858000"/>
              <a:gd name="connsiteX11" fmla="*/ 23416 w 3531060"/>
              <a:gd name="connsiteY11" fmla="*/ 6560762 h 6858000"/>
              <a:gd name="connsiteX12" fmla="*/ 18598 w 3531060"/>
              <a:gd name="connsiteY12" fmla="*/ 6513714 h 6858000"/>
              <a:gd name="connsiteX13" fmla="*/ 59435 w 3531060"/>
              <a:gd name="connsiteY13" fmla="*/ 6445731 h 6858000"/>
              <a:gd name="connsiteX14" fmla="*/ 63794 w 3531060"/>
              <a:gd name="connsiteY14" fmla="*/ 6393381 h 6858000"/>
              <a:gd name="connsiteX15" fmla="*/ 106081 w 3531060"/>
              <a:gd name="connsiteY15" fmla="*/ 6308405 h 6858000"/>
              <a:gd name="connsiteX16" fmla="*/ 113316 w 3531060"/>
              <a:gd name="connsiteY16" fmla="*/ 6212827 h 6858000"/>
              <a:gd name="connsiteX17" fmla="*/ 254196 w 3531060"/>
              <a:gd name="connsiteY17" fmla="*/ 5897402 h 6858000"/>
              <a:gd name="connsiteX18" fmla="*/ 262830 w 3531060"/>
              <a:gd name="connsiteY18" fmla="*/ 5814193 h 6858000"/>
              <a:gd name="connsiteX19" fmla="*/ 280557 w 3531060"/>
              <a:gd name="connsiteY19" fmla="*/ 5702062 h 6858000"/>
              <a:gd name="connsiteX20" fmla="*/ 297372 w 3531060"/>
              <a:gd name="connsiteY20" fmla="*/ 5654420 h 6858000"/>
              <a:gd name="connsiteX21" fmla="*/ 335148 w 3531060"/>
              <a:gd name="connsiteY21" fmla="*/ 5528164 h 6858000"/>
              <a:gd name="connsiteX22" fmla="*/ 360460 w 3531060"/>
              <a:gd name="connsiteY22" fmla="*/ 5405598 h 6858000"/>
              <a:gd name="connsiteX23" fmla="*/ 397460 w 3531060"/>
              <a:gd name="connsiteY23" fmla="*/ 5273144 h 6858000"/>
              <a:gd name="connsiteX24" fmla="*/ 494993 w 3531060"/>
              <a:gd name="connsiteY24" fmla="*/ 4964102 h 6858000"/>
              <a:gd name="connsiteX25" fmla="*/ 568696 w 3531060"/>
              <a:gd name="connsiteY25" fmla="*/ 4673314 h 6858000"/>
              <a:gd name="connsiteX26" fmla="*/ 564053 w 3531060"/>
              <a:gd name="connsiteY26" fmla="*/ 4444162 h 6858000"/>
              <a:gd name="connsiteX27" fmla="*/ 562482 w 3531060"/>
              <a:gd name="connsiteY27" fmla="*/ 4238831 h 6858000"/>
              <a:gd name="connsiteX28" fmla="*/ 566528 w 3531060"/>
              <a:gd name="connsiteY28" fmla="*/ 4167684 h 6858000"/>
              <a:gd name="connsiteX29" fmla="*/ 565861 w 3531060"/>
              <a:gd name="connsiteY29" fmla="*/ 4066422 h 6858000"/>
              <a:gd name="connsiteX30" fmla="*/ 535898 w 3531060"/>
              <a:gd name="connsiteY30" fmla="*/ 3956159 h 6858000"/>
              <a:gd name="connsiteX31" fmla="*/ 529864 w 3531060"/>
              <a:gd name="connsiteY31" fmla="*/ 3827475 h 6858000"/>
              <a:gd name="connsiteX32" fmla="*/ 529398 w 3531060"/>
              <a:gd name="connsiteY32" fmla="*/ 3731753 h 6858000"/>
              <a:gd name="connsiteX33" fmla="*/ 516932 w 3531060"/>
              <a:gd name="connsiteY33" fmla="*/ 3591228 h 6858000"/>
              <a:gd name="connsiteX34" fmla="*/ 516408 w 3531060"/>
              <a:gd name="connsiteY34" fmla="*/ 3470066 h 6858000"/>
              <a:gd name="connsiteX35" fmla="*/ 503912 w 3531060"/>
              <a:gd name="connsiteY35" fmla="*/ 3378353 h 6858000"/>
              <a:gd name="connsiteX36" fmla="*/ 510998 w 3531060"/>
              <a:gd name="connsiteY36" fmla="*/ 3426234 h 6858000"/>
              <a:gd name="connsiteX37" fmla="*/ 493021 w 3531060"/>
              <a:gd name="connsiteY37" fmla="*/ 3298102 h 6858000"/>
              <a:gd name="connsiteX38" fmla="*/ 476639 w 3531060"/>
              <a:gd name="connsiteY38" fmla="*/ 3237723 h 6858000"/>
              <a:gd name="connsiteX39" fmla="*/ 495722 w 3531060"/>
              <a:gd name="connsiteY39" fmla="*/ 3171637 h 6858000"/>
              <a:gd name="connsiteX40" fmla="*/ 450994 w 3531060"/>
              <a:gd name="connsiteY40" fmla="*/ 3065288 h 6858000"/>
              <a:gd name="connsiteX41" fmla="*/ 421746 w 3531060"/>
              <a:gd name="connsiteY41" fmla="*/ 2897536 h 6858000"/>
              <a:gd name="connsiteX42" fmla="*/ 385928 w 3531060"/>
              <a:gd name="connsiteY42" fmla="*/ 2840607 h 6858000"/>
              <a:gd name="connsiteX43" fmla="*/ 352690 w 3531060"/>
              <a:gd name="connsiteY43" fmla="*/ 2704145 h 6858000"/>
              <a:gd name="connsiteX44" fmla="*/ 327326 w 3531060"/>
              <a:gd name="connsiteY44" fmla="*/ 2596651 h 6858000"/>
              <a:gd name="connsiteX45" fmla="*/ 316968 w 3531060"/>
              <a:gd name="connsiteY45" fmla="*/ 2569830 h 6858000"/>
              <a:gd name="connsiteX46" fmla="*/ 291337 w 3531060"/>
              <a:gd name="connsiteY46" fmla="*/ 2512570 h 6858000"/>
              <a:gd name="connsiteX47" fmla="*/ 296082 w 3531060"/>
              <a:gd name="connsiteY47" fmla="*/ 2497590 h 6858000"/>
              <a:gd name="connsiteX48" fmla="*/ 296084 w 3531060"/>
              <a:gd name="connsiteY48" fmla="*/ 2497483 h 6858000"/>
              <a:gd name="connsiteX49" fmla="*/ 294022 w 3531060"/>
              <a:gd name="connsiteY49" fmla="*/ 2484247 h 6858000"/>
              <a:gd name="connsiteX50" fmla="*/ 292784 w 3531060"/>
              <a:gd name="connsiteY50" fmla="*/ 2486499 h 6858000"/>
              <a:gd name="connsiteX51" fmla="*/ 275200 w 3531060"/>
              <a:gd name="connsiteY51" fmla="*/ 2427557 h 6858000"/>
              <a:gd name="connsiteX52" fmla="*/ 286266 w 3531060"/>
              <a:gd name="connsiteY52" fmla="*/ 2384112 h 6858000"/>
              <a:gd name="connsiteX53" fmla="*/ 263813 w 3531060"/>
              <a:gd name="connsiteY53" fmla="*/ 2270223 h 6858000"/>
              <a:gd name="connsiteX54" fmla="*/ 238402 w 3531060"/>
              <a:gd name="connsiteY54" fmla="*/ 2198449 h 6858000"/>
              <a:gd name="connsiteX55" fmla="*/ 235318 w 3531060"/>
              <a:gd name="connsiteY55" fmla="*/ 2195917 h 6858000"/>
              <a:gd name="connsiteX56" fmla="*/ 230374 w 3531060"/>
              <a:gd name="connsiteY56" fmla="*/ 2180424 h 6858000"/>
              <a:gd name="connsiteX57" fmla="*/ 218180 w 3531060"/>
              <a:gd name="connsiteY57" fmla="*/ 2103866 h 6858000"/>
              <a:gd name="connsiteX58" fmla="*/ 215674 w 3531060"/>
              <a:gd name="connsiteY58" fmla="*/ 2091957 h 6858000"/>
              <a:gd name="connsiteX59" fmla="*/ 205319 w 3531060"/>
              <a:gd name="connsiteY59" fmla="*/ 2010962 h 6858000"/>
              <a:gd name="connsiteX60" fmla="*/ 203437 w 3531060"/>
              <a:gd name="connsiteY60" fmla="*/ 1997565 h 6858000"/>
              <a:gd name="connsiteX61" fmla="*/ 199907 w 3531060"/>
              <a:gd name="connsiteY61" fmla="*/ 1995657 h 6858000"/>
              <a:gd name="connsiteX62" fmla="*/ 199391 w 3531060"/>
              <a:gd name="connsiteY62" fmla="*/ 1990646 h 6858000"/>
              <a:gd name="connsiteX63" fmla="*/ 208753 w 3531060"/>
              <a:gd name="connsiteY63" fmla="*/ 1964565 h 6858000"/>
              <a:gd name="connsiteX64" fmla="*/ 205295 w 3531060"/>
              <a:gd name="connsiteY64" fmla="*/ 1849539 h 6858000"/>
              <a:gd name="connsiteX65" fmla="*/ 215900 w 3531060"/>
              <a:gd name="connsiteY65" fmla="*/ 1739005 h 6858000"/>
              <a:gd name="connsiteX66" fmla="*/ 214116 w 3531060"/>
              <a:gd name="connsiteY66" fmla="*/ 1572143 h 6858000"/>
              <a:gd name="connsiteX67" fmla="*/ 171292 w 3531060"/>
              <a:gd name="connsiteY67" fmla="*/ 1394445 h 6858000"/>
              <a:gd name="connsiteX68" fmla="*/ 147310 w 3531060"/>
              <a:gd name="connsiteY68" fmla="*/ 1368244 h 6858000"/>
              <a:gd name="connsiteX69" fmla="*/ 136918 w 3531060"/>
              <a:gd name="connsiteY69" fmla="*/ 1304100 h 6858000"/>
              <a:gd name="connsiteX70" fmla="*/ 133350 w 3531060"/>
              <a:gd name="connsiteY70" fmla="*/ 1266991 h 6858000"/>
              <a:gd name="connsiteX71" fmla="*/ 120972 w 3531060"/>
              <a:gd name="connsiteY71" fmla="*/ 1165753 h 6858000"/>
              <a:gd name="connsiteX72" fmla="*/ 123458 w 3531060"/>
              <a:gd name="connsiteY72" fmla="*/ 1076447 h 6858000"/>
              <a:gd name="connsiteX73" fmla="*/ 97854 w 3531060"/>
              <a:gd name="connsiteY73" fmla="*/ 1017164 h 6858000"/>
              <a:gd name="connsiteX74" fmla="*/ 87953 w 3531060"/>
              <a:gd name="connsiteY74" fmla="*/ 994620 h 6858000"/>
              <a:gd name="connsiteX75" fmla="*/ 88632 w 3531060"/>
              <a:gd name="connsiteY75" fmla="*/ 989015 h 6858000"/>
              <a:gd name="connsiteX76" fmla="*/ 88620 w 3531060"/>
              <a:gd name="connsiteY76" fmla="*/ 980586 h 6858000"/>
              <a:gd name="connsiteX77" fmla="*/ 88469 w 3531060"/>
              <a:gd name="connsiteY77" fmla="*/ 980346 h 6858000"/>
              <a:gd name="connsiteX78" fmla="*/ 88753 w 3531060"/>
              <a:gd name="connsiteY78" fmla="*/ 972517 h 6858000"/>
              <a:gd name="connsiteX79" fmla="*/ 92049 w 3531060"/>
              <a:gd name="connsiteY79" fmla="*/ 934639 h 6858000"/>
              <a:gd name="connsiteX80" fmla="*/ 75170 w 3531060"/>
              <a:gd name="connsiteY80" fmla="*/ 858806 h 6858000"/>
              <a:gd name="connsiteX81" fmla="*/ 73032 w 3531060"/>
              <a:gd name="connsiteY81" fmla="*/ 847069 h 6858000"/>
              <a:gd name="connsiteX82" fmla="*/ 72378 w 3531060"/>
              <a:gd name="connsiteY82" fmla="*/ 846222 h 6858000"/>
              <a:gd name="connsiteX83" fmla="*/ 79554 w 3531060"/>
              <a:gd name="connsiteY83" fmla="*/ 769298 h 6858000"/>
              <a:gd name="connsiteX84" fmla="*/ 81564 w 3531060"/>
              <a:gd name="connsiteY84" fmla="*/ 766224 h 6858000"/>
              <a:gd name="connsiteX85" fmla="*/ 82266 w 3531060"/>
              <a:gd name="connsiteY85" fmla="*/ 747981 h 6858000"/>
              <a:gd name="connsiteX86" fmla="*/ 81702 w 3531060"/>
              <a:gd name="connsiteY86" fmla="*/ 745740 h 6858000"/>
              <a:gd name="connsiteX87" fmla="*/ 103923 w 3531060"/>
              <a:gd name="connsiteY87" fmla="*/ 677309 h 6858000"/>
              <a:gd name="connsiteX88" fmla="*/ 104946 w 3531060"/>
              <a:gd name="connsiteY88" fmla="*/ 620242 h 6858000"/>
              <a:gd name="connsiteX89" fmla="*/ 112314 w 3531060"/>
              <a:gd name="connsiteY89" fmla="*/ 507811 h 6858000"/>
              <a:gd name="connsiteX90" fmla="*/ 120754 w 3531060"/>
              <a:gd name="connsiteY90" fmla="*/ 390502 h 6858000"/>
              <a:gd name="connsiteX91" fmla="*/ 96054 w 3531060"/>
              <a:gd name="connsiteY91" fmla="*/ 236774 h 6858000"/>
              <a:gd name="connsiteX92" fmla="*/ 100614 w 3531060"/>
              <a:gd name="connsiteY92" fmla="*/ 106394 h 6858000"/>
              <a:gd name="connsiteX93" fmla="*/ 96438 w 3531060"/>
              <a:gd name="connsiteY93" fmla="*/ 51592 h 6858000"/>
              <a:gd name="connsiteX94" fmla="*/ 104784 w 3531060"/>
              <a:gd name="connsiteY94" fmla="*/ 60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3531060" h="6858000">
                <a:moveTo>
                  <a:pt x="103528" y="0"/>
                </a:moveTo>
                <a:lnTo>
                  <a:pt x="3531060" y="0"/>
                </a:lnTo>
                <a:lnTo>
                  <a:pt x="3531060" y="6858000"/>
                </a:lnTo>
                <a:lnTo>
                  <a:pt x="11227" y="6858000"/>
                </a:lnTo>
                <a:lnTo>
                  <a:pt x="13007" y="6830689"/>
                </a:lnTo>
                <a:cubicBezTo>
                  <a:pt x="13519" y="6821195"/>
                  <a:pt x="13839" y="6812491"/>
                  <a:pt x="13816" y="6805387"/>
                </a:cubicBezTo>
                <a:cubicBezTo>
                  <a:pt x="15254" y="6794161"/>
                  <a:pt x="9459" y="6753337"/>
                  <a:pt x="6804" y="6745068"/>
                </a:cubicBezTo>
                <a:lnTo>
                  <a:pt x="0" y="6729489"/>
                </a:lnTo>
                <a:lnTo>
                  <a:pt x="2954" y="6720173"/>
                </a:lnTo>
                <a:cubicBezTo>
                  <a:pt x="4526" y="6681672"/>
                  <a:pt x="-2520" y="6667698"/>
                  <a:pt x="5781" y="6647880"/>
                </a:cubicBezTo>
                <a:cubicBezTo>
                  <a:pt x="8350" y="6628113"/>
                  <a:pt x="15430" y="6616086"/>
                  <a:pt x="18369" y="6601567"/>
                </a:cubicBezTo>
                <a:cubicBezTo>
                  <a:pt x="15090" y="6579062"/>
                  <a:pt x="27561" y="6584422"/>
                  <a:pt x="23416" y="6560762"/>
                </a:cubicBezTo>
                <a:cubicBezTo>
                  <a:pt x="13805" y="6562800"/>
                  <a:pt x="26779" y="6518102"/>
                  <a:pt x="18598" y="6513714"/>
                </a:cubicBezTo>
                <a:cubicBezTo>
                  <a:pt x="31032" y="6499191"/>
                  <a:pt x="54928" y="6469276"/>
                  <a:pt x="59435" y="6445731"/>
                </a:cubicBezTo>
                <a:cubicBezTo>
                  <a:pt x="64302" y="6435600"/>
                  <a:pt x="68176" y="6406542"/>
                  <a:pt x="63794" y="6393381"/>
                </a:cubicBezTo>
                <a:cubicBezTo>
                  <a:pt x="87384" y="6347124"/>
                  <a:pt x="95956" y="6355867"/>
                  <a:pt x="106081" y="6308405"/>
                </a:cubicBezTo>
                <a:cubicBezTo>
                  <a:pt x="113812" y="6278148"/>
                  <a:pt x="101282" y="6242621"/>
                  <a:pt x="113316" y="6212827"/>
                </a:cubicBezTo>
                <a:cubicBezTo>
                  <a:pt x="156730" y="6067155"/>
                  <a:pt x="232746" y="6024676"/>
                  <a:pt x="254196" y="5897402"/>
                </a:cubicBezTo>
                <a:cubicBezTo>
                  <a:pt x="278709" y="5861657"/>
                  <a:pt x="256257" y="5849960"/>
                  <a:pt x="262830" y="5814193"/>
                </a:cubicBezTo>
                <a:cubicBezTo>
                  <a:pt x="292627" y="5729321"/>
                  <a:pt x="262967" y="5779716"/>
                  <a:pt x="280557" y="5702062"/>
                </a:cubicBezTo>
                <a:cubicBezTo>
                  <a:pt x="301001" y="5690324"/>
                  <a:pt x="289062" y="5671797"/>
                  <a:pt x="297372" y="5654420"/>
                </a:cubicBezTo>
                <a:cubicBezTo>
                  <a:pt x="310717" y="5602328"/>
                  <a:pt x="319320" y="5592033"/>
                  <a:pt x="335148" y="5528164"/>
                </a:cubicBezTo>
                <a:cubicBezTo>
                  <a:pt x="331779" y="5417827"/>
                  <a:pt x="359342" y="5444441"/>
                  <a:pt x="360460" y="5405598"/>
                </a:cubicBezTo>
                <a:cubicBezTo>
                  <a:pt x="382241" y="5333681"/>
                  <a:pt x="391308" y="5299039"/>
                  <a:pt x="397460" y="5273144"/>
                </a:cubicBezTo>
                <a:cubicBezTo>
                  <a:pt x="403590" y="5241156"/>
                  <a:pt x="498677" y="5031223"/>
                  <a:pt x="494993" y="4964102"/>
                </a:cubicBezTo>
                <a:cubicBezTo>
                  <a:pt x="509257" y="4834400"/>
                  <a:pt x="557982" y="4859515"/>
                  <a:pt x="568696" y="4673314"/>
                </a:cubicBezTo>
                <a:cubicBezTo>
                  <a:pt x="562875" y="4576630"/>
                  <a:pt x="603384" y="4599723"/>
                  <a:pt x="564053" y="4444162"/>
                </a:cubicBezTo>
                <a:cubicBezTo>
                  <a:pt x="584088" y="4367766"/>
                  <a:pt x="539882" y="4356597"/>
                  <a:pt x="562482" y="4238831"/>
                </a:cubicBezTo>
                <a:cubicBezTo>
                  <a:pt x="563771" y="4228532"/>
                  <a:pt x="565115" y="4176012"/>
                  <a:pt x="566528" y="4167684"/>
                </a:cubicBezTo>
                <a:cubicBezTo>
                  <a:pt x="564092" y="4133380"/>
                  <a:pt x="570965" y="4101677"/>
                  <a:pt x="565861" y="4066422"/>
                </a:cubicBezTo>
                <a:cubicBezTo>
                  <a:pt x="560756" y="4031167"/>
                  <a:pt x="538898" y="3990412"/>
                  <a:pt x="535898" y="3956159"/>
                </a:cubicBezTo>
                <a:cubicBezTo>
                  <a:pt x="531004" y="3900312"/>
                  <a:pt x="534822" y="3857908"/>
                  <a:pt x="529864" y="3827475"/>
                </a:cubicBezTo>
                <a:cubicBezTo>
                  <a:pt x="531280" y="3816371"/>
                  <a:pt x="529214" y="3754146"/>
                  <a:pt x="529398" y="3731753"/>
                </a:cubicBezTo>
                <a:cubicBezTo>
                  <a:pt x="528440" y="3695632"/>
                  <a:pt x="516799" y="3663823"/>
                  <a:pt x="516932" y="3591228"/>
                </a:cubicBezTo>
                <a:cubicBezTo>
                  <a:pt x="516182" y="3570529"/>
                  <a:pt x="515070" y="3493177"/>
                  <a:pt x="516408" y="3470066"/>
                </a:cubicBezTo>
                <a:cubicBezTo>
                  <a:pt x="518516" y="3452307"/>
                  <a:pt x="501804" y="3396112"/>
                  <a:pt x="503912" y="3378353"/>
                </a:cubicBezTo>
                <a:lnTo>
                  <a:pt x="510998" y="3426234"/>
                </a:lnTo>
                <a:lnTo>
                  <a:pt x="493021" y="3298102"/>
                </a:lnTo>
                <a:cubicBezTo>
                  <a:pt x="493214" y="3294338"/>
                  <a:pt x="479452" y="3243952"/>
                  <a:pt x="476639" y="3237723"/>
                </a:cubicBezTo>
                <a:cubicBezTo>
                  <a:pt x="477369" y="3215695"/>
                  <a:pt x="494992" y="3193666"/>
                  <a:pt x="495722" y="3171637"/>
                </a:cubicBezTo>
                <a:cubicBezTo>
                  <a:pt x="481856" y="3119765"/>
                  <a:pt x="465452" y="3125243"/>
                  <a:pt x="450994" y="3065288"/>
                </a:cubicBezTo>
                <a:cubicBezTo>
                  <a:pt x="450473" y="3010398"/>
                  <a:pt x="430414" y="2952609"/>
                  <a:pt x="421746" y="2897536"/>
                </a:cubicBezTo>
                <a:cubicBezTo>
                  <a:pt x="400922" y="2881359"/>
                  <a:pt x="396356" y="2866991"/>
                  <a:pt x="385928" y="2840607"/>
                </a:cubicBezTo>
                <a:lnTo>
                  <a:pt x="352690" y="2704145"/>
                </a:lnTo>
                <a:cubicBezTo>
                  <a:pt x="340107" y="2662486"/>
                  <a:pt x="333280" y="2619036"/>
                  <a:pt x="327326" y="2596651"/>
                </a:cubicBezTo>
                <a:cubicBezTo>
                  <a:pt x="320226" y="2593515"/>
                  <a:pt x="322845" y="2562919"/>
                  <a:pt x="316968" y="2569830"/>
                </a:cubicBezTo>
                <a:cubicBezTo>
                  <a:pt x="318605" y="2548205"/>
                  <a:pt x="298030" y="2527006"/>
                  <a:pt x="291337" y="2512570"/>
                </a:cubicBezTo>
                <a:lnTo>
                  <a:pt x="296082" y="2497590"/>
                </a:lnTo>
                <a:cubicBezTo>
                  <a:pt x="296082" y="2497555"/>
                  <a:pt x="296082" y="2497521"/>
                  <a:pt x="296084" y="2497483"/>
                </a:cubicBezTo>
                <a:cubicBezTo>
                  <a:pt x="296167" y="2488909"/>
                  <a:pt x="295802" y="2483236"/>
                  <a:pt x="294022" y="2484247"/>
                </a:cubicBezTo>
                <a:lnTo>
                  <a:pt x="292784" y="2486499"/>
                </a:lnTo>
                <a:lnTo>
                  <a:pt x="275200" y="2427557"/>
                </a:lnTo>
                <a:lnTo>
                  <a:pt x="286266" y="2384112"/>
                </a:lnTo>
                <a:cubicBezTo>
                  <a:pt x="281552" y="2356889"/>
                  <a:pt x="268975" y="2302167"/>
                  <a:pt x="263813" y="2270223"/>
                </a:cubicBezTo>
                <a:cubicBezTo>
                  <a:pt x="260813" y="2252348"/>
                  <a:pt x="240336" y="2209833"/>
                  <a:pt x="238402" y="2198449"/>
                </a:cubicBezTo>
                <a:lnTo>
                  <a:pt x="235318" y="2195917"/>
                </a:lnTo>
                <a:lnTo>
                  <a:pt x="230374" y="2180424"/>
                </a:lnTo>
                <a:lnTo>
                  <a:pt x="218180" y="2103866"/>
                </a:lnTo>
                <a:lnTo>
                  <a:pt x="215674" y="2091957"/>
                </a:lnTo>
                <a:cubicBezTo>
                  <a:pt x="213530" y="2076472"/>
                  <a:pt x="207358" y="2026694"/>
                  <a:pt x="205319" y="2010962"/>
                </a:cubicBezTo>
                <a:cubicBezTo>
                  <a:pt x="205156" y="2005218"/>
                  <a:pt x="204594" y="2000520"/>
                  <a:pt x="203437" y="1997565"/>
                </a:cubicBezTo>
                <a:lnTo>
                  <a:pt x="199907" y="1995657"/>
                </a:lnTo>
                <a:cubicBezTo>
                  <a:pt x="199736" y="1993986"/>
                  <a:pt x="199562" y="1992316"/>
                  <a:pt x="199391" y="1990646"/>
                </a:cubicBezTo>
                <a:lnTo>
                  <a:pt x="208753" y="1964565"/>
                </a:lnTo>
                <a:cubicBezTo>
                  <a:pt x="217880" y="1924146"/>
                  <a:pt x="220709" y="1860908"/>
                  <a:pt x="205295" y="1849539"/>
                </a:cubicBezTo>
                <a:cubicBezTo>
                  <a:pt x="201352" y="1822143"/>
                  <a:pt x="217642" y="1765000"/>
                  <a:pt x="215900" y="1739005"/>
                </a:cubicBezTo>
                <a:cubicBezTo>
                  <a:pt x="215305" y="1683384"/>
                  <a:pt x="214710" y="1627764"/>
                  <a:pt x="214116" y="1572143"/>
                </a:cubicBezTo>
                <a:lnTo>
                  <a:pt x="171292" y="1394445"/>
                </a:lnTo>
                <a:lnTo>
                  <a:pt x="147310" y="1368244"/>
                </a:lnTo>
                <a:cubicBezTo>
                  <a:pt x="150887" y="1343046"/>
                  <a:pt x="142396" y="1338329"/>
                  <a:pt x="136918" y="1304100"/>
                </a:cubicBezTo>
                <a:cubicBezTo>
                  <a:pt x="140988" y="1289635"/>
                  <a:pt x="138268" y="1278156"/>
                  <a:pt x="133350" y="1266991"/>
                </a:cubicBezTo>
                <a:cubicBezTo>
                  <a:pt x="133212" y="1233548"/>
                  <a:pt x="125209" y="1203243"/>
                  <a:pt x="120972" y="1165753"/>
                </a:cubicBezTo>
                <a:cubicBezTo>
                  <a:pt x="124590" y="1125005"/>
                  <a:pt x="127933" y="1116514"/>
                  <a:pt x="123458" y="1076447"/>
                </a:cubicBezTo>
                <a:lnTo>
                  <a:pt x="97854" y="1017164"/>
                </a:lnTo>
                <a:lnTo>
                  <a:pt x="87953" y="994620"/>
                </a:lnTo>
                <a:lnTo>
                  <a:pt x="88632" y="989015"/>
                </a:lnTo>
                <a:cubicBezTo>
                  <a:pt x="88926" y="985113"/>
                  <a:pt x="88892" y="982471"/>
                  <a:pt x="88620" y="980586"/>
                </a:cubicBezTo>
                <a:lnTo>
                  <a:pt x="88469" y="980346"/>
                </a:lnTo>
                <a:cubicBezTo>
                  <a:pt x="88563" y="977736"/>
                  <a:pt x="88658" y="975127"/>
                  <a:pt x="88753" y="972517"/>
                </a:cubicBezTo>
                <a:cubicBezTo>
                  <a:pt x="89577" y="959384"/>
                  <a:pt x="90705" y="946679"/>
                  <a:pt x="92049" y="934639"/>
                </a:cubicBezTo>
                <a:cubicBezTo>
                  <a:pt x="89786" y="915687"/>
                  <a:pt x="78339" y="873402"/>
                  <a:pt x="75170" y="858806"/>
                </a:cubicBezTo>
                <a:cubicBezTo>
                  <a:pt x="75311" y="853363"/>
                  <a:pt x="74422" y="849791"/>
                  <a:pt x="73032" y="847069"/>
                </a:cubicBezTo>
                <a:lnTo>
                  <a:pt x="72378" y="846222"/>
                </a:lnTo>
                <a:lnTo>
                  <a:pt x="79554" y="769298"/>
                </a:lnTo>
                <a:lnTo>
                  <a:pt x="81564" y="766224"/>
                </a:lnTo>
                <a:cubicBezTo>
                  <a:pt x="82786" y="762689"/>
                  <a:pt x="83312" y="757352"/>
                  <a:pt x="82266" y="747981"/>
                </a:cubicBezTo>
                <a:lnTo>
                  <a:pt x="81702" y="745740"/>
                </a:lnTo>
                <a:lnTo>
                  <a:pt x="103923" y="677309"/>
                </a:lnTo>
                <a:cubicBezTo>
                  <a:pt x="105299" y="672730"/>
                  <a:pt x="102678" y="623245"/>
                  <a:pt x="104946" y="620242"/>
                </a:cubicBezTo>
                <a:cubicBezTo>
                  <a:pt x="92830" y="565919"/>
                  <a:pt x="114403" y="564337"/>
                  <a:pt x="112314" y="507811"/>
                </a:cubicBezTo>
                <a:cubicBezTo>
                  <a:pt x="111846" y="486024"/>
                  <a:pt x="112944" y="445088"/>
                  <a:pt x="120754" y="390502"/>
                </a:cubicBezTo>
                <a:cubicBezTo>
                  <a:pt x="118044" y="345330"/>
                  <a:pt x="97534" y="291126"/>
                  <a:pt x="96054" y="236774"/>
                </a:cubicBezTo>
                <a:cubicBezTo>
                  <a:pt x="94028" y="198301"/>
                  <a:pt x="94008" y="171041"/>
                  <a:pt x="100614" y="106394"/>
                </a:cubicBezTo>
                <a:cubicBezTo>
                  <a:pt x="84650" y="66832"/>
                  <a:pt x="99424" y="89628"/>
                  <a:pt x="96438" y="51592"/>
                </a:cubicBezTo>
                <a:cubicBezTo>
                  <a:pt x="111136" y="65057"/>
                  <a:pt x="88198" y="4390"/>
                  <a:pt x="104784" y="6004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4842F084-28AE-458A-9633-FBC3E2A69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632" y="607951"/>
            <a:ext cx="1848310" cy="1780854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magine 1150611354">
            <a:extLst>
              <a:ext uri="{FF2B5EF4-FFF2-40B4-BE49-F238E27FC236}">
                <a16:creationId xmlns:a16="http://schemas.microsoft.com/office/drawing/2014/main" id="{0E957325-B1F4-796D-1276-FDE9DAFDDA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5" b="9225"/>
          <a:stretch>
            <a:fillRect/>
          </a:stretch>
        </p:blipFill>
        <p:spPr bwMode="auto">
          <a:xfrm>
            <a:off x="7019610" y="1186669"/>
            <a:ext cx="1576509" cy="629964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26B38427-698A-4037-8803-2E4F11C55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7038" y="2612543"/>
            <a:ext cx="1848311" cy="1780854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Rectangle 6">
            <a:extLst>
              <a:ext uri="{FF2B5EF4-FFF2-40B4-BE49-F238E27FC236}">
                <a16:creationId xmlns:a16="http://schemas.microsoft.com/office/drawing/2014/main" id="{0CA5ED4B-E306-4431-876E-C91851D3E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44876">
            <a:off x="7954965" y="2368283"/>
            <a:ext cx="902412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logo with text on it&#10;&#10;AI-generated content may be incorrect.">
            <a:extLst>
              <a:ext uri="{FF2B5EF4-FFF2-40B4-BE49-F238E27FC236}">
                <a16:creationId xmlns:a16="http://schemas.microsoft.com/office/drawing/2014/main" id="{BC1CD739-B06A-0440-0C90-4CC2CB2B1A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669"/>
          <a:stretch/>
        </p:blipFill>
        <p:spPr>
          <a:xfrm>
            <a:off x="6841753" y="2800351"/>
            <a:ext cx="1498880" cy="1443872"/>
          </a:xfrm>
          <a:prstGeom prst="rect">
            <a:avLst/>
          </a:prstGeom>
        </p:spPr>
      </p:pic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F6678D8D-0F79-43DA-8E1A-D0F97435B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74100" y="4517935"/>
            <a:ext cx="1848311" cy="1780507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Elemento grafico 1">
            <a:extLst>
              <a:ext uri="{FF2B5EF4-FFF2-40B4-BE49-F238E27FC236}">
                <a16:creationId xmlns:a16="http://schemas.microsoft.com/office/drawing/2014/main" id="{41168CE3-87DD-8521-80F3-1019918A64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10001" y="5240060"/>
            <a:ext cx="1576508" cy="33625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8BC18E71-110D-4FB6-A411-14268735D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776" y="603623"/>
            <a:ext cx="5395624" cy="1336817"/>
          </a:xfrm>
        </p:spPr>
        <p:txBody>
          <a:bodyPr>
            <a:normAutofit/>
          </a:bodyPr>
          <a:lstStyle/>
          <a:p>
            <a:r>
              <a:rPr lang="en-US"/>
              <a:t>Introduction</a:t>
            </a:r>
          </a:p>
        </p:txBody>
      </p:sp>
      <p:graphicFrame>
        <p:nvGraphicFramePr>
          <p:cNvPr id="70" name="Content Placeholder 2">
            <a:extLst>
              <a:ext uri="{FF2B5EF4-FFF2-40B4-BE49-F238E27FC236}">
                <a16:creationId xmlns:a16="http://schemas.microsoft.com/office/drawing/2014/main" id="{EDF16A4D-03F1-B64F-4AC0-553814B892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2859237"/>
              </p:ext>
            </p:extLst>
          </p:nvPr>
        </p:nvGraphicFramePr>
        <p:xfrm>
          <a:off x="165101" y="1536700"/>
          <a:ext cx="6575190" cy="4940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C2A922FF-5D1B-444A-AA3F-33B14B8778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7950" y="0"/>
            <a:ext cx="2686050" cy="6858000"/>
          </a:xfrm>
          <a:custGeom>
            <a:avLst/>
            <a:gdLst>
              <a:gd name="connsiteX0" fmla="*/ 103528 w 3531060"/>
              <a:gd name="connsiteY0" fmla="*/ 0 h 6858000"/>
              <a:gd name="connsiteX1" fmla="*/ 3531060 w 3531060"/>
              <a:gd name="connsiteY1" fmla="*/ 0 h 6858000"/>
              <a:gd name="connsiteX2" fmla="*/ 3531060 w 3531060"/>
              <a:gd name="connsiteY2" fmla="*/ 6858000 h 6858000"/>
              <a:gd name="connsiteX3" fmla="*/ 11227 w 3531060"/>
              <a:gd name="connsiteY3" fmla="*/ 6858000 h 6858000"/>
              <a:gd name="connsiteX4" fmla="*/ 13007 w 3531060"/>
              <a:gd name="connsiteY4" fmla="*/ 6830689 h 6858000"/>
              <a:gd name="connsiteX5" fmla="*/ 13816 w 3531060"/>
              <a:gd name="connsiteY5" fmla="*/ 6805387 h 6858000"/>
              <a:gd name="connsiteX6" fmla="*/ 6804 w 3531060"/>
              <a:gd name="connsiteY6" fmla="*/ 6745068 h 6858000"/>
              <a:gd name="connsiteX7" fmla="*/ 0 w 3531060"/>
              <a:gd name="connsiteY7" fmla="*/ 6729489 h 6858000"/>
              <a:gd name="connsiteX8" fmla="*/ 2954 w 3531060"/>
              <a:gd name="connsiteY8" fmla="*/ 6720173 h 6858000"/>
              <a:gd name="connsiteX9" fmla="*/ 5781 w 3531060"/>
              <a:gd name="connsiteY9" fmla="*/ 6647880 h 6858000"/>
              <a:gd name="connsiteX10" fmla="*/ 18369 w 3531060"/>
              <a:gd name="connsiteY10" fmla="*/ 6601567 h 6858000"/>
              <a:gd name="connsiteX11" fmla="*/ 23416 w 3531060"/>
              <a:gd name="connsiteY11" fmla="*/ 6560762 h 6858000"/>
              <a:gd name="connsiteX12" fmla="*/ 18598 w 3531060"/>
              <a:gd name="connsiteY12" fmla="*/ 6513714 h 6858000"/>
              <a:gd name="connsiteX13" fmla="*/ 59435 w 3531060"/>
              <a:gd name="connsiteY13" fmla="*/ 6445731 h 6858000"/>
              <a:gd name="connsiteX14" fmla="*/ 63794 w 3531060"/>
              <a:gd name="connsiteY14" fmla="*/ 6393381 h 6858000"/>
              <a:gd name="connsiteX15" fmla="*/ 106081 w 3531060"/>
              <a:gd name="connsiteY15" fmla="*/ 6308405 h 6858000"/>
              <a:gd name="connsiteX16" fmla="*/ 113316 w 3531060"/>
              <a:gd name="connsiteY16" fmla="*/ 6212827 h 6858000"/>
              <a:gd name="connsiteX17" fmla="*/ 254196 w 3531060"/>
              <a:gd name="connsiteY17" fmla="*/ 5897402 h 6858000"/>
              <a:gd name="connsiteX18" fmla="*/ 262830 w 3531060"/>
              <a:gd name="connsiteY18" fmla="*/ 5814193 h 6858000"/>
              <a:gd name="connsiteX19" fmla="*/ 280557 w 3531060"/>
              <a:gd name="connsiteY19" fmla="*/ 5702062 h 6858000"/>
              <a:gd name="connsiteX20" fmla="*/ 297372 w 3531060"/>
              <a:gd name="connsiteY20" fmla="*/ 5654420 h 6858000"/>
              <a:gd name="connsiteX21" fmla="*/ 335148 w 3531060"/>
              <a:gd name="connsiteY21" fmla="*/ 5528164 h 6858000"/>
              <a:gd name="connsiteX22" fmla="*/ 360460 w 3531060"/>
              <a:gd name="connsiteY22" fmla="*/ 5405598 h 6858000"/>
              <a:gd name="connsiteX23" fmla="*/ 397460 w 3531060"/>
              <a:gd name="connsiteY23" fmla="*/ 5273144 h 6858000"/>
              <a:gd name="connsiteX24" fmla="*/ 494993 w 3531060"/>
              <a:gd name="connsiteY24" fmla="*/ 4964102 h 6858000"/>
              <a:gd name="connsiteX25" fmla="*/ 568696 w 3531060"/>
              <a:gd name="connsiteY25" fmla="*/ 4673314 h 6858000"/>
              <a:gd name="connsiteX26" fmla="*/ 564053 w 3531060"/>
              <a:gd name="connsiteY26" fmla="*/ 4444162 h 6858000"/>
              <a:gd name="connsiteX27" fmla="*/ 562482 w 3531060"/>
              <a:gd name="connsiteY27" fmla="*/ 4238831 h 6858000"/>
              <a:gd name="connsiteX28" fmla="*/ 566528 w 3531060"/>
              <a:gd name="connsiteY28" fmla="*/ 4167684 h 6858000"/>
              <a:gd name="connsiteX29" fmla="*/ 565861 w 3531060"/>
              <a:gd name="connsiteY29" fmla="*/ 4066422 h 6858000"/>
              <a:gd name="connsiteX30" fmla="*/ 535898 w 3531060"/>
              <a:gd name="connsiteY30" fmla="*/ 3956159 h 6858000"/>
              <a:gd name="connsiteX31" fmla="*/ 529864 w 3531060"/>
              <a:gd name="connsiteY31" fmla="*/ 3827475 h 6858000"/>
              <a:gd name="connsiteX32" fmla="*/ 529398 w 3531060"/>
              <a:gd name="connsiteY32" fmla="*/ 3731753 h 6858000"/>
              <a:gd name="connsiteX33" fmla="*/ 516932 w 3531060"/>
              <a:gd name="connsiteY33" fmla="*/ 3591228 h 6858000"/>
              <a:gd name="connsiteX34" fmla="*/ 516408 w 3531060"/>
              <a:gd name="connsiteY34" fmla="*/ 3470066 h 6858000"/>
              <a:gd name="connsiteX35" fmla="*/ 503912 w 3531060"/>
              <a:gd name="connsiteY35" fmla="*/ 3378353 h 6858000"/>
              <a:gd name="connsiteX36" fmla="*/ 510998 w 3531060"/>
              <a:gd name="connsiteY36" fmla="*/ 3426234 h 6858000"/>
              <a:gd name="connsiteX37" fmla="*/ 493021 w 3531060"/>
              <a:gd name="connsiteY37" fmla="*/ 3298102 h 6858000"/>
              <a:gd name="connsiteX38" fmla="*/ 476639 w 3531060"/>
              <a:gd name="connsiteY38" fmla="*/ 3237723 h 6858000"/>
              <a:gd name="connsiteX39" fmla="*/ 495722 w 3531060"/>
              <a:gd name="connsiteY39" fmla="*/ 3171637 h 6858000"/>
              <a:gd name="connsiteX40" fmla="*/ 450994 w 3531060"/>
              <a:gd name="connsiteY40" fmla="*/ 3065288 h 6858000"/>
              <a:gd name="connsiteX41" fmla="*/ 421746 w 3531060"/>
              <a:gd name="connsiteY41" fmla="*/ 2897536 h 6858000"/>
              <a:gd name="connsiteX42" fmla="*/ 385928 w 3531060"/>
              <a:gd name="connsiteY42" fmla="*/ 2840607 h 6858000"/>
              <a:gd name="connsiteX43" fmla="*/ 352690 w 3531060"/>
              <a:gd name="connsiteY43" fmla="*/ 2704145 h 6858000"/>
              <a:gd name="connsiteX44" fmla="*/ 327326 w 3531060"/>
              <a:gd name="connsiteY44" fmla="*/ 2596651 h 6858000"/>
              <a:gd name="connsiteX45" fmla="*/ 316968 w 3531060"/>
              <a:gd name="connsiteY45" fmla="*/ 2569830 h 6858000"/>
              <a:gd name="connsiteX46" fmla="*/ 291337 w 3531060"/>
              <a:gd name="connsiteY46" fmla="*/ 2512570 h 6858000"/>
              <a:gd name="connsiteX47" fmla="*/ 296082 w 3531060"/>
              <a:gd name="connsiteY47" fmla="*/ 2497590 h 6858000"/>
              <a:gd name="connsiteX48" fmla="*/ 296084 w 3531060"/>
              <a:gd name="connsiteY48" fmla="*/ 2497483 h 6858000"/>
              <a:gd name="connsiteX49" fmla="*/ 294022 w 3531060"/>
              <a:gd name="connsiteY49" fmla="*/ 2484247 h 6858000"/>
              <a:gd name="connsiteX50" fmla="*/ 292784 w 3531060"/>
              <a:gd name="connsiteY50" fmla="*/ 2486499 h 6858000"/>
              <a:gd name="connsiteX51" fmla="*/ 275200 w 3531060"/>
              <a:gd name="connsiteY51" fmla="*/ 2427557 h 6858000"/>
              <a:gd name="connsiteX52" fmla="*/ 286266 w 3531060"/>
              <a:gd name="connsiteY52" fmla="*/ 2384112 h 6858000"/>
              <a:gd name="connsiteX53" fmla="*/ 263813 w 3531060"/>
              <a:gd name="connsiteY53" fmla="*/ 2270223 h 6858000"/>
              <a:gd name="connsiteX54" fmla="*/ 238402 w 3531060"/>
              <a:gd name="connsiteY54" fmla="*/ 2198449 h 6858000"/>
              <a:gd name="connsiteX55" fmla="*/ 235318 w 3531060"/>
              <a:gd name="connsiteY55" fmla="*/ 2195917 h 6858000"/>
              <a:gd name="connsiteX56" fmla="*/ 230374 w 3531060"/>
              <a:gd name="connsiteY56" fmla="*/ 2180424 h 6858000"/>
              <a:gd name="connsiteX57" fmla="*/ 218180 w 3531060"/>
              <a:gd name="connsiteY57" fmla="*/ 2103866 h 6858000"/>
              <a:gd name="connsiteX58" fmla="*/ 215674 w 3531060"/>
              <a:gd name="connsiteY58" fmla="*/ 2091957 h 6858000"/>
              <a:gd name="connsiteX59" fmla="*/ 205319 w 3531060"/>
              <a:gd name="connsiteY59" fmla="*/ 2010962 h 6858000"/>
              <a:gd name="connsiteX60" fmla="*/ 203437 w 3531060"/>
              <a:gd name="connsiteY60" fmla="*/ 1997565 h 6858000"/>
              <a:gd name="connsiteX61" fmla="*/ 199907 w 3531060"/>
              <a:gd name="connsiteY61" fmla="*/ 1995657 h 6858000"/>
              <a:gd name="connsiteX62" fmla="*/ 199391 w 3531060"/>
              <a:gd name="connsiteY62" fmla="*/ 1990646 h 6858000"/>
              <a:gd name="connsiteX63" fmla="*/ 208753 w 3531060"/>
              <a:gd name="connsiteY63" fmla="*/ 1964565 h 6858000"/>
              <a:gd name="connsiteX64" fmla="*/ 205295 w 3531060"/>
              <a:gd name="connsiteY64" fmla="*/ 1849539 h 6858000"/>
              <a:gd name="connsiteX65" fmla="*/ 215900 w 3531060"/>
              <a:gd name="connsiteY65" fmla="*/ 1739005 h 6858000"/>
              <a:gd name="connsiteX66" fmla="*/ 214116 w 3531060"/>
              <a:gd name="connsiteY66" fmla="*/ 1572143 h 6858000"/>
              <a:gd name="connsiteX67" fmla="*/ 171292 w 3531060"/>
              <a:gd name="connsiteY67" fmla="*/ 1394445 h 6858000"/>
              <a:gd name="connsiteX68" fmla="*/ 147310 w 3531060"/>
              <a:gd name="connsiteY68" fmla="*/ 1368244 h 6858000"/>
              <a:gd name="connsiteX69" fmla="*/ 136918 w 3531060"/>
              <a:gd name="connsiteY69" fmla="*/ 1304100 h 6858000"/>
              <a:gd name="connsiteX70" fmla="*/ 133350 w 3531060"/>
              <a:gd name="connsiteY70" fmla="*/ 1266991 h 6858000"/>
              <a:gd name="connsiteX71" fmla="*/ 120972 w 3531060"/>
              <a:gd name="connsiteY71" fmla="*/ 1165753 h 6858000"/>
              <a:gd name="connsiteX72" fmla="*/ 123458 w 3531060"/>
              <a:gd name="connsiteY72" fmla="*/ 1076447 h 6858000"/>
              <a:gd name="connsiteX73" fmla="*/ 97854 w 3531060"/>
              <a:gd name="connsiteY73" fmla="*/ 1017164 h 6858000"/>
              <a:gd name="connsiteX74" fmla="*/ 87953 w 3531060"/>
              <a:gd name="connsiteY74" fmla="*/ 994620 h 6858000"/>
              <a:gd name="connsiteX75" fmla="*/ 88632 w 3531060"/>
              <a:gd name="connsiteY75" fmla="*/ 989015 h 6858000"/>
              <a:gd name="connsiteX76" fmla="*/ 88620 w 3531060"/>
              <a:gd name="connsiteY76" fmla="*/ 980586 h 6858000"/>
              <a:gd name="connsiteX77" fmla="*/ 88469 w 3531060"/>
              <a:gd name="connsiteY77" fmla="*/ 980346 h 6858000"/>
              <a:gd name="connsiteX78" fmla="*/ 88753 w 3531060"/>
              <a:gd name="connsiteY78" fmla="*/ 972517 h 6858000"/>
              <a:gd name="connsiteX79" fmla="*/ 92049 w 3531060"/>
              <a:gd name="connsiteY79" fmla="*/ 934639 h 6858000"/>
              <a:gd name="connsiteX80" fmla="*/ 75170 w 3531060"/>
              <a:gd name="connsiteY80" fmla="*/ 858806 h 6858000"/>
              <a:gd name="connsiteX81" fmla="*/ 73032 w 3531060"/>
              <a:gd name="connsiteY81" fmla="*/ 847069 h 6858000"/>
              <a:gd name="connsiteX82" fmla="*/ 72378 w 3531060"/>
              <a:gd name="connsiteY82" fmla="*/ 846222 h 6858000"/>
              <a:gd name="connsiteX83" fmla="*/ 79554 w 3531060"/>
              <a:gd name="connsiteY83" fmla="*/ 769298 h 6858000"/>
              <a:gd name="connsiteX84" fmla="*/ 81564 w 3531060"/>
              <a:gd name="connsiteY84" fmla="*/ 766224 h 6858000"/>
              <a:gd name="connsiteX85" fmla="*/ 82266 w 3531060"/>
              <a:gd name="connsiteY85" fmla="*/ 747981 h 6858000"/>
              <a:gd name="connsiteX86" fmla="*/ 81702 w 3531060"/>
              <a:gd name="connsiteY86" fmla="*/ 745740 h 6858000"/>
              <a:gd name="connsiteX87" fmla="*/ 103923 w 3531060"/>
              <a:gd name="connsiteY87" fmla="*/ 677309 h 6858000"/>
              <a:gd name="connsiteX88" fmla="*/ 104946 w 3531060"/>
              <a:gd name="connsiteY88" fmla="*/ 620242 h 6858000"/>
              <a:gd name="connsiteX89" fmla="*/ 112314 w 3531060"/>
              <a:gd name="connsiteY89" fmla="*/ 507811 h 6858000"/>
              <a:gd name="connsiteX90" fmla="*/ 120754 w 3531060"/>
              <a:gd name="connsiteY90" fmla="*/ 390502 h 6858000"/>
              <a:gd name="connsiteX91" fmla="*/ 96054 w 3531060"/>
              <a:gd name="connsiteY91" fmla="*/ 236774 h 6858000"/>
              <a:gd name="connsiteX92" fmla="*/ 100614 w 3531060"/>
              <a:gd name="connsiteY92" fmla="*/ 106394 h 6858000"/>
              <a:gd name="connsiteX93" fmla="*/ 96438 w 3531060"/>
              <a:gd name="connsiteY93" fmla="*/ 51592 h 6858000"/>
              <a:gd name="connsiteX94" fmla="*/ 104784 w 3531060"/>
              <a:gd name="connsiteY94" fmla="*/ 60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3531060" h="6858000">
                <a:moveTo>
                  <a:pt x="103528" y="0"/>
                </a:moveTo>
                <a:lnTo>
                  <a:pt x="3531060" y="0"/>
                </a:lnTo>
                <a:lnTo>
                  <a:pt x="3531060" y="6858000"/>
                </a:lnTo>
                <a:lnTo>
                  <a:pt x="11227" y="6858000"/>
                </a:lnTo>
                <a:lnTo>
                  <a:pt x="13007" y="6830689"/>
                </a:lnTo>
                <a:cubicBezTo>
                  <a:pt x="13519" y="6821195"/>
                  <a:pt x="13839" y="6812491"/>
                  <a:pt x="13816" y="6805387"/>
                </a:cubicBezTo>
                <a:cubicBezTo>
                  <a:pt x="15254" y="6794161"/>
                  <a:pt x="9459" y="6753337"/>
                  <a:pt x="6804" y="6745068"/>
                </a:cubicBezTo>
                <a:lnTo>
                  <a:pt x="0" y="6729489"/>
                </a:lnTo>
                <a:lnTo>
                  <a:pt x="2954" y="6720173"/>
                </a:lnTo>
                <a:cubicBezTo>
                  <a:pt x="4526" y="6681672"/>
                  <a:pt x="-2520" y="6667698"/>
                  <a:pt x="5781" y="6647880"/>
                </a:cubicBezTo>
                <a:cubicBezTo>
                  <a:pt x="8350" y="6628113"/>
                  <a:pt x="15430" y="6616086"/>
                  <a:pt x="18369" y="6601567"/>
                </a:cubicBezTo>
                <a:cubicBezTo>
                  <a:pt x="15090" y="6579062"/>
                  <a:pt x="27561" y="6584422"/>
                  <a:pt x="23416" y="6560762"/>
                </a:cubicBezTo>
                <a:cubicBezTo>
                  <a:pt x="13805" y="6562800"/>
                  <a:pt x="26779" y="6518102"/>
                  <a:pt x="18598" y="6513714"/>
                </a:cubicBezTo>
                <a:cubicBezTo>
                  <a:pt x="31032" y="6499191"/>
                  <a:pt x="54928" y="6469276"/>
                  <a:pt x="59435" y="6445731"/>
                </a:cubicBezTo>
                <a:cubicBezTo>
                  <a:pt x="64302" y="6435600"/>
                  <a:pt x="68176" y="6406542"/>
                  <a:pt x="63794" y="6393381"/>
                </a:cubicBezTo>
                <a:cubicBezTo>
                  <a:pt x="87384" y="6347124"/>
                  <a:pt x="95956" y="6355867"/>
                  <a:pt x="106081" y="6308405"/>
                </a:cubicBezTo>
                <a:cubicBezTo>
                  <a:pt x="113812" y="6278148"/>
                  <a:pt x="101282" y="6242621"/>
                  <a:pt x="113316" y="6212827"/>
                </a:cubicBezTo>
                <a:cubicBezTo>
                  <a:pt x="156730" y="6067155"/>
                  <a:pt x="232746" y="6024676"/>
                  <a:pt x="254196" y="5897402"/>
                </a:cubicBezTo>
                <a:cubicBezTo>
                  <a:pt x="278709" y="5861657"/>
                  <a:pt x="256257" y="5849960"/>
                  <a:pt x="262830" y="5814193"/>
                </a:cubicBezTo>
                <a:cubicBezTo>
                  <a:pt x="292627" y="5729321"/>
                  <a:pt x="262967" y="5779716"/>
                  <a:pt x="280557" y="5702062"/>
                </a:cubicBezTo>
                <a:cubicBezTo>
                  <a:pt x="301001" y="5690324"/>
                  <a:pt x="289062" y="5671797"/>
                  <a:pt x="297372" y="5654420"/>
                </a:cubicBezTo>
                <a:cubicBezTo>
                  <a:pt x="310717" y="5602328"/>
                  <a:pt x="319320" y="5592033"/>
                  <a:pt x="335148" y="5528164"/>
                </a:cubicBezTo>
                <a:cubicBezTo>
                  <a:pt x="331779" y="5417827"/>
                  <a:pt x="359342" y="5444441"/>
                  <a:pt x="360460" y="5405598"/>
                </a:cubicBezTo>
                <a:cubicBezTo>
                  <a:pt x="382241" y="5333681"/>
                  <a:pt x="391308" y="5299039"/>
                  <a:pt x="397460" y="5273144"/>
                </a:cubicBezTo>
                <a:cubicBezTo>
                  <a:pt x="403590" y="5241156"/>
                  <a:pt x="498677" y="5031223"/>
                  <a:pt x="494993" y="4964102"/>
                </a:cubicBezTo>
                <a:cubicBezTo>
                  <a:pt x="509257" y="4834400"/>
                  <a:pt x="557982" y="4859515"/>
                  <a:pt x="568696" y="4673314"/>
                </a:cubicBezTo>
                <a:cubicBezTo>
                  <a:pt x="562875" y="4576630"/>
                  <a:pt x="603384" y="4599723"/>
                  <a:pt x="564053" y="4444162"/>
                </a:cubicBezTo>
                <a:cubicBezTo>
                  <a:pt x="584088" y="4367766"/>
                  <a:pt x="539882" y="4356597"/>
                  <a:pt x="562482" y="4238831"/>
                </a:cubicBezTo>
                <a:cubicBezTo>
                  <a:pt x="563771" y="4228532"/>
                  <a:pt x="565115" y="4176012"/>
                  <a:pt x="566528" y="4167684"/>
                </a:cubicBezTo>
                <a:cubicBezTo>
                  <a:pt x="564092" y="4133380"/>
                  <a:pt x="570965" y="4101677"/>
                  <a:pt x="565861" y="4066422"/>
                </a:cubicBezTo>
                <a:cubicBezTo>
                  <a:pt x="560756" y="4031167"/>
                  <a:pt x="538898" y="3990412"/>
                  <a:pt x="535898" y="3956159"/>
                </a:cubicBezTo>
                <a:cubicBezTo>
                  <a:pt x="531004" y="3900312"/>
                  <a:pt x="534822" y="3857908"/>
                  <a:pt x="529864" y="3827475"/>
                </a:cubicBezTo>
                <a:cubicBezTo>
                  <a:pt x="531280" y="3816371"/>
                  <a:pt x="529214" y="3754146"/>
                  <a:pt x="529398" y="3731753"/>
                </a:cubicBezTo>
                <a:cubicBezTo>
                  <a:pt x="528440" y="3695632"/>
                  <a:pt x="516799" y="3663823"/>
                  <a:pt x="516932" y="3591228"/>
                </a:cubicBezTo>
                <a:cubicBezTo>
                  <a:pt x="516182" y="3570529"/>
                  <a:pt x="515070" y="3493177"/>
                  <a:pt x="516408" y="3470066"/>
                </a:cubicBezTo>
                <a:cubicBezTo>
                  <a:pt x="518516" y="3452307"/>
                  <a:pt x="501804" y="3396112"/>
                  <a:pt x="503912" y="3378353"/>
                </a:cubicBezTo>
                <a:lnTo>
                  <a:pt x="510998" y="3426234"/>
                </a:lnTo>
                <a:lnTo>
                  <a:pt x="493021" y="3298102"/>
                </a:lnTo>
                <a:cubicBezTo>
                  <a:pt x="493214" y="3294338"/>
                  <a:pt x="479452" y="3243952"/>
                  <a:pt x="476639" y="3237723"/>
                </a:cubicBezTo>
                <a:cubicBezTo>
                  <a:pt x="477369" y="3215695"/>
                  <a:pt x="494992" y="3193666"/>
                  <a:pt x="495722" y="3171637"/>
                </a:cubicBezTo>
                <a:cubicBezTo>
                  <a:pt x="481856" y="3119765"/>
                  <a:pt x="465452" y="3125243"/>
                  <a:pt x="450994" y="3065288"/>
                </a:cubicBezTo>
                <a:cubicBezTo>
                  <a:pt x="450473" y="3010398"/>
                  <a:pt x="430414" y="2952609"/>
                  <a:pt x="421746" y="2897536"/>
                </a:cubicBezTo>
                <a:cubicBezTo>
                  <a:pt x="400922" y="2881359"/>
                  <a:pt x="396356" y="2866991"/>
                  <a:pt x="385928" y="2840607"/>
                </a:cubicBezTo>
                <a:lnTo>
                  <a:pt x="352690" y="2704145"/>
                </a:lnTo>
                <a:cubicBezTo>
                  <a:pt x="340107" y="2662486"/>
                  <a:pt x="333280" y="2619036"/>
                  <a:pt x="327326" y="2596651"/>
                </a:cubicBezTo>
                <a:cubicBezTo>
                  <a:pt x="320226" y="2593515"/>
                  <a:pt x="322845" y="2562919"/>
                  <a:pt x="316968" y="2569830"/>
                </a:cubicBezTo>
                <a:cubicBezTo>
                  <a:pt x="318605" y="2548205"/>
                  <a:pt x="298030" y="2527006"/>
                  <a:pt x="291337" y="2512570"/>
                </a:cubicBezTo>
                <a:lnTo>
                  <a:pt x="296082" y="2497590"/>
                </a:lnTo>
                <a:cubicBezTo>
                  <a:pt x="296082" y="2497555"/>
                  <a:pt x="296082" y="2497521"/>
                  <a:pt x="296084" y="2497483"/>
                </a:cubicBezTo>
                <a:cubicBezTo>
                  <a:pt x="296167" y="2488909"/>
                  <a:pt x="295802" y="2483236"/>
                  <a:pt x="294022" y="2484247"/>
                </a:cubicBezTo>
                <a:lnTo>
                  <a:pt x="292784" y="2486499"/>
                </a:lnTo>
                <a:lnTo>
                  <a:pt x="275200" y="2427557"/>
                </a:lnTo>
                <a:lnTo>
                  <a:pt x="286266" y="2384112"/>
                </a:lnTo>
                <a:cubicBezTo>
                  <a:pt x="281552" y="2356889"/>
                  <a:pt x="268975" y="2302167"/>
                  <a:pt x="263813" y="2270223"/>
                </a:cubicBezTo>
                <a:cubicBezTo>
                  <a:pt x="260813" y="2252348"/>
                  <a:pt x="240336" y="2209833"/>
                  <a:pt x="238402" y="2198449"/>
                </a:cubicBezTo>
                <a:lnTo>
                  <a:pt x="235318" y="2195917"/>
                </a:lnTo>
                <a:lnTo>
                  <a:pt x="230374" y="2180424"/>
                </a:lnTo>
                <a:lnTo>
                  <a:pt x="218180" y="2103866"/>
                </a:lnTo>
                <a:lnTo>
                  <a:pt x="215674" y="2091957"/>
                </a:lnTo>
                <a:cubicBezTo>
                  <a:pt x="213530" y="2076472"/>
                  <a:pt x="207358" y="2026694"/>
                  <a:pt x="205319" y="2010962"/>
                </a:cubicBezTo>
                <a:cubicBezTo>
                  <a:pt x="205156" y="2005218"/>
                  <a:pt x="204594" y="2000520"/>
                  <a:pt x="203437" y="1997565"/>
                </a:cubicBezTo>
                <a:lnTo>
                  <a:pt x="199907" y="1995657"/>
                </a:lnTo>
                <a:cubicBezTo>
                  <a:pt x="199736" y="1993986"/>
                  <a:pt x="199562" y="1992316"/>
                  <a:pt x="199391" y="1990646"/>
                </a:cubicBezTo>
                <a:lnTo>
                  <a:pt x="208753" y="1964565"/>
                </a:lnTo>
                <a:cubicBezTo>
                  <a:pt x="217880" y="1924146"/>
                  <a:pt x="220709" y="1860908"/>
                  <a:pt x="205295" y="1849539"/>
                </a:cubicBezTo>
                <a:cubicBezTo>
                  <a:pt x="201352" y="1822143"/>
                  <a:pt x="217642" y="1765000"/>
                  <a:pt x="215900" y="1739005"/>
                </a:cubicBezTo>
                <a:cubicBezTo>
                  <a:pt x="215305" y="1683384"/>
                  <a:pt x="214710" y="1627764"/>
                  <a:pt x="214116" y="1572143"/>
                </a:cubicBezTo>
                <a:lnTo>
                  <a:pt x="171292" y="1394445"/>
                </a:lnTo>
                <a:lnTo>
                  <a:pt x="147310" y="1368244"/>
                </a:lnTo>
                <a:cubicBezTo>
                  <a:pt x="150887" y="1343046"/>
                  <a:pt x="142396" y="1338329"/>
                  <a:pt x="136918" y="1304100"/>
                </a:cubicBezTo>
                <a:cubicBezTo>
                  <a:pt x="140988" y="1289635"/>
                  <a:pt x="138268" y="1278156"/>
                  <a:pt x="133350" y="1266991"/>
                </a:cubicBezTo>
                <a:cubicBezTo>
                  <a:pt x="133212" y="1233548"/>
                  <a:pt x="125209" y="1203243"/>
                  <a:pt x="120972" y="1165753"/>
                </a:cubicBezTo>
                <a:cubicBezTo>
                  <a:pt x="124590" y="1125005"/>
                  <a:pt x="127933" y="1116514"/>
                  <a:pt x="123458" y="1076447"/>
                </a:cubicBezTo>
                <a:lnTo>
                  <a:pt x="97854" y="1017164"/>
                </a:lnTo>
                <a:lnTo>
                  <a:pt x="87953" y="994620"/>
                </a:lnTo>
                <a:lnTo>
                  <a:pt x="88632" y="989015"/>
                </a:lnTo>
                <a:cubicBezTo>
                  <a:pt x="88926" y="985113"/>
                  <a:pt x="88892" y="982471"/>
                  <a:pt x="88620" y="980586"/>
                </a:cubicBezTo>
                <a:lnTo>
                  <a:pt x="88469" y="980346"/>
                </a:lnTo>
                <a:cubicBezTo>
                  <a:pt x="88563" y="977736"/>
                  <a:pt x="88658" y="975127"/>
                  <a:pt x="88753" y="972517"/>
                </a:cubicBezTo>
                <a:cubicBezTo>
                  <a:pt x="89577" y="959384"/>
                  <a:pt x="90705" y="946679"/>
                  <a:pt x="92049" y="934639"/>
                </a:cubicBezTo>
                <a:cubicBezTo>
                  <a:pt x="89786" y="915687"/>
                  <a:pt x="78339" y="873402"/>
                  <a:pt x="75170" y="858806"/>
                </a:cubicBezTo>
                <a:cubicBezTo>
                  <a:pt x="75311" y="853363"/>
                  <a:pt x="74422" y="849791"/>
                  <a:pt x="73032" y="847069"/>
                </a:cubicBezTo>
                <a:lnTo>
                  <a:pt x="72378" y="846222"/>
                </a:lnTo>
                <a:lnTo>
                  <a:pt x="79554" y="769298"/>
                </a:lnTo>
                <a:lnTo>
                  <a:pt x="81564" y="766224"/>
                </a:lnTo>
                <a:cubicBezTo>
                  <a:pt x="82786" y="762689"/>
                  <a:pt x="83312" y="757352"/>
                  <a:pt x="82266" y="747981"/>
                </a:cubicBezTo>
                <a:lnTo>
                  <a:pt x="81702" y="745740"/>
                </a:lnTo>
                <a:lnTo>
                  <a:pt x="103923" y="677309"/>
                </a:lnTo>
                <a:cubicBezTo>
                  <a:pt x="105299" y="672730"/>
                  <a:pt x="102678" y="623245"/>
                  <a:pt x="104946" y="620242"/>
                </a:cubicBezTo>
                <a:cubicBezTo>
                  <a:pt x="92830" y="565919"/>
                  <a:pt x="114403" y="564337"/>
                  <a:pt x="112314" y="507811"/>
                </a:cubicBezTo>
                <a:cubicBezTo>
                  <a:pt x="111846" y="486024"/>
                  <a:pt x="112944" y="445088"/>
                  <a:pt x="120754" y="390502"/>
                </a:cubicBezTo>
                <a:cubicBezTo>
                  <a:pt x="118044" y="345330"/>
                  <a:pt x="97534" y="291126"/>
                  <a:pt x="96054" y="236774"/>
                </a:cubicBezTo>
                <a:cubicBezTo>
                  <a:pt x="94028" y="198301"/>
                  <a:pt x="94008" y="171041"/>
                  <a:pt x="100614" y="106394"/>
                </a:cubicBezTo>
                <a:cubicBezTo>
                  <a:pt x="84650" y="66832"/>
                  <a:pt x="99424" y="89628"/>
                  <a:pt x="96438" y="51592"/>
                </a:cubicBezTo>
                <a:cubicBezTo>
                  <a:pt x="111136" y="65057"/>
                  <a:pt x="88198" y="4390"/>
                  <a:pt x="104784" y="6004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4842F084-28AE-458A-9633-FBC3E2A69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632" y="607951"/>
            <a:ext cx="1848310" cy="1780854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magine 1150611354">
            <a:extLst>
              <a:ext uri="{FF2B5EF4-FFF2-40B4-BE49-F238E27FC236}">
                <a16:creationId xmlns:a16="http://schemas.microsoft.com/office/drawing/2014/main" id="{E3224037-9FAC-94A8-BF5A-37413E12C9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5" b="9225"/>
          <a:stretch>
            <a:fillRect/>
          </a:stretch>
        </p:blipFill>
        <p:spPr bwMode="auto">
          <a:xfrm>
            <a:off x="7019610" y="1186669"/>
            <a:ext cx="1576509" cy="629964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26B38427-698A-4037-8803-2E4F11C55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7038" y="2612543"/>
            <a:ext cx="1848311" cy="1780854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4" name="Rectangle 6">
            <a:extLst>
              <a:ext uri="{FF2B5EF4-FFF2-40B4-BE49-F238E27FC236}">
                <a16:creationId xmlns:a16="http://schemas.microsoft.com/office/drawing/2014/main" id="{0CA5ED4B-E306-4431-876E-C91851D3E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44876">
            <a:off x="7954965" y="2368283"/>
            <a:ext cx="902412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logo with text on it&#10;&#10;AI-generated content may be incorrect.">
            <a:extLst>
              <a:ext uri="{FF2B5EF4-FFF2-40B4-BE49-F238E27FC236}">
                <a16:creationId xmlns:a16="http://schemas.microsoft.com/office/drawing/2014/main" id="{A3FAF91A-0630-F810-467C-1E691066E0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669"/>
          <a:stretch/>
        </p:blipFill>
        <p:spPr>
          <a:xfrm>
            <a:off x="6841753" y="2800351"/>
            <a:ext cx="1498880" cy="1443872"/>
          </a:xfrm>
          <a:prstGeom prst="rect">
            <a:avLst/>
          </a:prstGeom>
        </p:spPr>
      </p:pic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F6678D8D-0F79-43DA-8E1A-D0F97435B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74100" y="4517935"/>
            <a:ext cx="1848311" cy="1780507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Elemento grafico 1">
            <a:extLst>
              <a:ext uri="{FF2B5EF4-FFF2-40B4-BE49-F238E27FC236}">
                <a16:creationId xmlns:a16="http://schemas.microsoft.com/office/drawing/2014/main" id="{0044E93C-D089-3C34-E3DA-7A61EC3601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10001" y="5240060"/>
            <a:ext cx="1576508" cy="33625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2940" y="525439"/>
            <a:ext cx="2502409" cy="1657614"/>
          </a:xfrm>
        </p:spPr>
        <p:txBody>
          <a:bodyPr>
            <a:normAutofit/>
          </a:bodyPr>
          <a:lstStyle/>
          <a:p>
            <a:r>
              <a:rPr lang="en-US" sz="2400" b="1"/>
              <a:t>Micropelletisation Process Overview</a:t>
            </a:r>
          </a:p>
        </p:txBody>
      </p:sp>
      <p:pic>
        <p:nvPicPr>
          <p:cNvPr id="4" name="Picture 3" descr="A logo with text on it&#10;&#10;AI-generated content may be incorrect.">
            <a:extLst>
              <a:ext uri="{FF2B5EF4-FFF2-40B4-BE49-F238E27FC236}">
                <a16:creationId xmlns:a16="http://schemas.microsoft.com/office/drawing/2014/main" id="{67A4CD63-5978-F381-FDD5-56E515D7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669"/>
          <a:stretch/>
        </p:blipFill>
        <p:spPr>
          <a:xfrm>
            <a:off x="301956" y="884333"/>
            <a:ext cx="2938473" cy="2830632"/>
          </a:xfrm>
          <a:prstGeom prst="rect">
            <a:avLst/>
          </a:prstGeom>
        </p:spPr>
      </p:pic>
      <p:pic>
        <p:nvPicPr>
          <p:cNvPr id="5" name="Immagine 1150611354" descr="A group of circles with text&#10;&#10;AI-generated content may be incorrect.">
            <a:extLst>
              <a:ext uri="{FF2B5EF4-FFF2-40B4-BE49-F238E27FC236}">
                <a16:creationId xmlns:a16="http://schemas.microsoft.com/office/drawing/2014/main" id="{24860C98-C594-6A6B-CDFD-E66D68452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5" b="9225"/>
          <a:stretch>
            <a:fillRect/>
          </a:stretch>
        </p:blipFill>
        <p:spPr bwMode="auto">
          <a:xfrm>
            <a:off x="3679777" y="810283"/>
            <a:ext cx="1971214" cy="78768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8" name="Picture 4" descr="A sun with white text&#10;&#10;AI-generated content may be incorrect.">
            <a:extLst>
              <a:ext uri="{FF2B5EF4-FFF2-40B4-BE49-F238E27FC236}">
                <a16:creationId xmlns:a16="http://schemas.microsoft.com/office/drawing/2014/main" id="{880C1E43-5759-21F8-BB57-5257F235C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62912" y="2424609"/>
            <a:ext cx="1799367" cy="179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 logo of a molecule&#10;&#10;AI-generated content may be incorrect.">
            <a:extLst>
              <a:ext uri="{FF2B5EF4-FFF2-40B4-BE49-F238E27FC236}">
                <a16:creationId xmlns:a16="http://schemas.microsoft.com/office/drawing/2014/main" id="{F5E729CF-CAF9-4922-23E1-7B1B2EE0C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1957" y="5014485"/>
            <a:ext cx="1242714" cy="124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 black circle with a clock and arrows&#10;&#10;AI-generated content may be incorrect.">
            <a:extLst>
              <a:ext uri="{FF2B5EF4-FFF2-40B4-BE49-F238E27FC236}">
                <a16:creationId xmlns:a16="http://schemas.microsoft.com/office/drawing/2014/main" id="{FA81B031-C7A8-E535-15BB-ACAE6EB3A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88215" y="5009740"/>
            <a:ext cx="1252210" cy="125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Elemento grafico 1">
            <a:extLst>
              <a:ext uri="{FF2B5EF4-FFF2-40B4-BE49-F238E27FC236}">
                <a16:creationId xmlns:a16="http://schemas.microsoft.com/office/drawing/2014/main" id="{DA9BFC9B-3BE7-CAC9-299A-4BB7838C1F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82566" y="5425816"/>
            <a:ext cx="1971214" cy="42044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2939" y="1892300"/>
            <a:ext cx="2953260" cy="4724397"/>
          </a:xfrm>
        </p:spPr>
        <p:txBody>
          <a:bodyPr>
            <a:normAutofit/>
          </a:bodyPr>
          <a:lstStyle/>
          <a:p>
            <a:r>
              <a:rPr lang="en-US" sz="2400"/>
              <a:t>Incorporation of nano-TiO₂-based materials with Active Ingredients</a:t>
            </a:r>
          </a:p>
          <a:p>
            <a:r>
              <a:rPr lang="en-US" sz="2400"/>
              <a:t>Utilized in cosmetic formulations for UV protection &amp; anti-aging</a:t>
            </a:r>
          </a:p>
          <a:p>
            <a:r>
              <a:rPr lang="en-US" sz="2400"/>
              <a:t>Ensuring stability and uniform distribution</a:t>
            </a:r>
          </a:p>
        </p:txBody>
      </p: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822A5670-0F7B-4199-AEAB-33FBA9CEA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220" y="-1"/>
            <a:ext cx="0" cy="6858001"/>
          </a:xfrm>
          <a:prstGeom prst="line">
            <a:avLst/>
          </a:prstGeom>
          <a:ln w="3810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8BB1744D-A7DF-4B65-B6E3-DCF12BB2D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220" y="2228770"/>
            <a:ext cx="2157776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9" name="Straight Connector 1038">
            <a:extLst>
              <a:ext uri="{FF2B5EF4-FFF2-40B4-BE49-F238E27FC236}">
                <a16:creationId xmlns:a16="http://schemas.microsoft.com/office/drawing/2014/main" id="{882DD753-EA38-4E86-91FB-05041A44A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67905"/>
            <a:ext cx="5647996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1" name="Straight Connector 1040">
            <a:extLst>
              <a:ext uri="{FF2B5EF4-FFF2-40B4-BE49-F238E27FC236}">
                <a16:creationId xmlns:a16="http://schemas.microsoft.com/office/drawing/2014/main" id="{6DA63E78-7704-45EF-B5D3-EADDF5D82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628193" y="5706812"/>
            <a:ext cx="2286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2940" y="525439"/>
            <a:ext cx="2502409" cy="1657614"/>
          </a:xfrm>
        </p:spPr>
        <p:txBody>
          <a:bodyPr>
            <a:normAutofit/>
          </a:bodyPr>
          <a:lstStyle/>
          <a:p>
            <a:r>
              <a:rPr lang="en-US" sz="3100" b="1"/>
              <a:t>Process Inputs</a:t>
            </a:r>
          </a:p>
        </p:txBody>
      </p:sp>
      <p:pic>
        <p:nvPicPr>
          <p:cNvPr id="2054" name="Picture 6" descr="Molecular Model Of Vitamin C #1 Photograph by Greg Williams/science ...">
            <a:extLst>
              <a:ext uri="{FF2B5EF4-FFF2-40B4-BE49-F238E27FC236}">
                <a16:creationId xmlns:a16="http://schemas.microsoft.com/office/drawing/2014/main" id="{CE00AF69-593A-0C7D-5DB4-692765A84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6743" y="2235033"/>
            <a:ext cx="1783081" cy="233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1150611354" descr="A group of circles with text&#10;&#10;AI-generated content may be incorrect.">
            <a:extLst>
              <a:ext uri="{FF2B5EF4-FFF2-40B4-BE49-F238E27FC236}">
                <a16:creationId xmlns:a16="http://schemas.microsoft.com/office/drawing/2014/main" id="{5D4A6951-91AB-0221-7CFE-0DCA7CD19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5" b="9225"/>
          <a:stretch>
            <a:fillRect/>
          </a:stretch>
        </p:blipFill>
        <p:spPr bwMode="auto">
          <a:xfrm>
            <a:off x="3679777" y="810283"/>
            <a:ext cx="1971214" cy="78768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60" name="Picture 12" descr="IJMS | Free Full-Text | Alginate: Enhancement Strategies for Advanced ...">
            <a:extLst>
              <a:ext uri="{FF2B5EF4-FFF2-40B4-BE49-F238E27FC236}">
                <a16:creationId xmlns:a16="http://schemas.microsoft.com/office/drawing/2014/main" id="{124868AB-1D91-338C-C9FD-6B332AD6F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7672" y="712391"/>
            <a:ext cx="3503414" cy="256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logo with text on it&#10;&#10;AI-generated content may be incorrect.">
            <a:extLst>
              <a:ext uri="{FF2B5EF4-FFF2-40B4-BE49-F238E27FC236}">
                <a16:creationId xmlns:a16="http://schemas.microsoft.com/office/drawing/2014/main" id="{5EBEB7EC-DF78-BF3C-96F1-5DCA296CD5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669"/>
          <a:stretch/>
        </p:blipFill>
        <p:spPr>
          <a:xfrm>
            <a:off x="301956" y="4567905"/>
            <a:ext cx="1242714" cy="1197106"/>
          </a:xfrm>
          <a:prstGeom prst="rect">
            <a:avLst/>
          </a:prstGeom>
        </p:spPr>
      </p:pic>
      <p:pic>
        <p:nvPicPr>
          <p:cNvPr id="2052" name="Picture 4" descr="Vitamin C Icon Logo Golden Drop Shield Protection Medical Background ...">
            <a:extLst>
              <a:ext uri="{FF2B5EF4-FFF2-40B4-BE49-F238E27FC236}">
                <a16:creationId xmlns:a16="http://schemas.microsoft.com/office/drawing/2014/main" id="{2C9ED9B7-2C2F-B872-0967-190EABE80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88215" y="5009740"/>
            <a:ext cx="1252210" cy="125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Elemento grafico 1">
            <a:extLst>
              <a:ext uri="{FF2B5EF4-FFF2-40B4-BE49-F238E27FC236}">
                <a16:creationId xmlns:a16="http://schemas.microsoft.com/office/drawing/2014/main" id="{AA73C609-A189-1CD0-5989-B3DF1EACC3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82566" y="5425816"/>
            <a:ext cx="1971214" cy="42044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2939" y="2274491"/>
            <a:ext cx="2829091" cy="3902472"/>
          </a:xfrm>
        </p:spPr>
        <p:txBody>
          <a:bodyPr>
            <a:normAutofit/>
          </a:bodyPr>
          <a:lstStyle/>
          <a:p>
            <a:pPr algn="just"/>
            <a:r>
              <a:rPr lang="en-US" sz="2400"/>
              <a:t>Base Materials: Nano-TiO₂, Bio-SiO₂ (from rice husk), SiO₂@TiO₂ nanoparticles</a:t>
            </a:r>
          </a:p>
          <a:p>
            <a:pPr algn="just"/>
            <a:r>
              <a:rPr lang="en-US" sz="2400"/>
              <a:t>Active Ingredients (e.g., Vitamin C)</a:t>
            </a:r>
          </a:p>
          <a:p>
            <a:pPr algn="just"/>
            <a:r>
              <a:rPr lang="en-US" sz="2400"/>
              <a:t>Carriers: Alginate, Cellulose</a:t>
            </a:r>
          </a:p>
        </p:txBody>
      </p:sp>
      <p:cxnSp>
        <p:nvCxnSpPr>
          <p:cNvPr id="2065" name="Straight Connector 2064">
            <a:extLst>
              <a:ext uri="{FF2B5EF4-FFF2-40B4-BE49-F238E27FC236}">
                <a16:creationId xmlns:a16="http://schemas.microsoft.com/office/drawing/2014/main" id="{822A5670-0F7B-4199-AEAB-33FBA9CEA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220" y="-1"/>
            <a:ext cx="0" cy="6858001"/>
          </a:xfrm>
          <a:prstGeom prst="line">
            <a:avLst/>
          </a:prstGeom>
          <a:ln w="3810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7" name="Straight Connector 2066">
            <a:extLst>
              <a:ext uri="{FF2B5EF4-FFF2-40B4-BE49-F238E27FC236}">
                <a16:creationId xmlns:a16="http://schemas.microsoft.com/office/drawing/2014/main" id="{8BB1744D-A7DF-4B65-B6E3-DCF12BB2D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220" y="2228770"/>
            <a:ext cx="2157776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9" name="Straight Connector 2068">
            <a:extLst>
              <a:ext uri="{FF2B5EF4-FFF2-40B4-BE49-F238E27FC236}">
                <a16:creationId xmlns:a16="http://schemas.microsoft.com/office/drawing/2014/main" id="{882DD753-EA38-4E86-91FB-05041A44A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67905"/>
            <a:ext cx="5647996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1" name="Straight Connector 2070">
            <a:extLst>
              <a:ext uri="{FF2B5EF4-FFF2-40B4-BE49-F238E27FC236}">
                <a16:creationId xmlns:a16="http://schemas.microsoft.com/office/drawing/2014/main" id="{6DA63E78-7704-45EF-B5D3-EADDF5D82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628193" y="5706812"/>
            <a:ext cx="2286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6" name="Picture 8" descr="Titanium Dioxide | CAS: 13463-67-7 | Request a Quote | Live Chat">
            <a:extLst>
              <a:ext uri="{FF2B5EF4-FFF2-40B4-BE49-F238E27FC236}">
                <a16:creationId xmlns:a16="http://schemas.microsoft.com/office/drawing/2014/main" id="{823AA1FF-1841-E9B1-A661-0577156C6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83" y="5750909"/>
            <a:ext cx="1486515" cy="109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D8B9DE-5C72-A733-EF33-48C53E45AEFA}"/>
              </a:ext>
            </a:extLst>
          </p:cNvPr>
          <p:cNvSpPr txBox="1"/>
          <p:nvPr/>
        </p:nvSpPr>
        <p:spPr>
          <a:xfrm>
            <a:off x="1144020" y="3263112"/>
            <a:ext cx="25682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/>
              <a:t>Alginate egg-cell model after CaCl</a:t>
            </a:r>
            <a:r>
              <a:rPr lang="en-US" sz="1800" baseline="-25000"/>
              <a:t>2</a:t>
            </a:r>
            <a:r>
              <a:rPr lang="en-US" sz="1800"/>
              <a:t> crosslinking</a:t>
            </a:r>
            <a:endParaRPr lang="en-GB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1" name="Rectangle 1060">
            <a:extLst>
              <a:ext uri="{FF2B5EF4-FFF2-40B4-BE49-F238E27FC236}">
                <a16:creationId xmlns:a16="http://schemas.microsoft.com/office/drawing/2014/main" id="{AB902CB9-C7DC-4673-B7D5-F22DCF0EC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71" y="1550038"/>
            <a:ext cx="2999978" cy="996524"/>
          </a:xfrm>
        </p:spPr>
        <p:txBody>
          <a:bodyPr>
            <a:normAutofit/>
          </a:bodyPr>
          <a:lstStyle/>
          <a:p>
            <a:r>
              <a:rPr lang="en-US" sz="3500" b="1"/>
              <a:t>Process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013" y="2558846"/>
            <a:ext cx="3421466" cy="3721829"/>
          </a:xfrm>
        </p:spPr>
        <p:txBody>
          <a:bodyPr>
            <a:normAutofit/>
          </a:bodyPr>
          <a:lstStyle/>
          <a:p>
            <a:r>
              <a:rPr lang="en-US" sz="2000"/>
              <a:t>Incorporation of Active Ingredient (Vitamin C) and SiO₂@TiO₂ with the biopolymer.</a:t>
            </a:r>
          </a:p>
          <a:p>
            <a:r>
              <a:rPr lang="en-US" sz="2000"/>
              <a:t>Homogenization and stabilization</a:t>
            </a:r>
          </a:p>
          <a:p>
            <a:r>
              <a:rPr lang="en-US" sz="2000"/>
              <a:t>Micropelletisation using Electrostatic Extrusion, spray or vacuum drying</a:t>
            </a:r>
          </a:p>
          <a:p>
            <a:r>
              <a:rPr lang="en-US" sz="2000"/>
              <a:t>Integration into cosmetic formulations</a:t>
            </a:r>
          </a:p>
        </p:txBody>
      </p:sp>
      <p:pic>
        <p:nvPicPr>
          <p:cNvPr id="5" name="Immagine 1150611354" descr="A group of circles with text&#10;&#10;AI-generated content may be incorrect.">
            <a:extLst>
              <a:ext uri="{FF2B5EF4-FFF2-40B4-BE49-F238E27FC236}">
                <a16:creationId xmlns:a16="http://schemas.microsoft.com/office/drawing/2014/main" id="{E38B968A-A69E-4454-F3ED-3801C75F2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5" b="9225"/>
          <a:stretch>
            <a:fillRect/>
          </a:stretch>
        </p:blipFill>
        <p:spPr bwMode="auto">
          <a:xfrm>
            <a:off x="13049" y="477656"/>
            <a:ext cx="2126907" cy="84990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Elemento grafico 1">
            <a:extLst>
              <a:ext uri="{FF2B5EF4-FFF2-40B4-BE49-F238E27FC236}">
                <a16:creationId xmlns:a16="http://schemas.microsoft.com/office/drawing/2014/main" id="{7721BB14-B5FC-E4BA-FC07-C8ADA0A82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9013" y="6217780"/>
            <a:ext cx="2493839" cy="531916"/>
          </a:xfrm>
          <a:prstGeom prst="rect">
            <a:avLst/>
          </a:prstGeom>
        </p:spPr>
      </p:pic>
      <p:pic>
        <p:nvPicPr>
          <p:cNvPr id="4" name="Picture 3" descr="A logo with text on it&#10;&#10;AI-generated content may be incorrect.">
            <a:extLst>
              <a:ext uri="{FF2B5EF4-FFF2-40B4-BE49-F238E27FC236}">
                <a16:creationId xmlns:a16="http://schemas.microsoft.com/office/drawing/2014/main" id="{E866A11D-8BE4-E180-CFDD-CD916F1481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669"/>
          <a:stretch/>
        </p:blipFill>
        <p:spPr>
          <a:xfrm>
            <a:off x="2177658" y="127665"/>
            <a:ext cx="1614314" cy="1555069"/>
          </a:xfrm>
          <a:prstGeom prst="rect">
            <a:avLst/>
          </a:prstGeom>
        </p:spPr>
      </p:pic>
      <p:pic>
        <p:nvPicPr>
          <p:cNvPr id="1026" name="Picture 2" descr="Schematic representation of the microencapsulation process by spray... | Download Scientific Diagram">
            <a:extLst>
              <a:ext uri="{FF2B5EF4-FFF2-40B4-BE49-F238E27FC236}">
                <a16:creationId xmlns:a16="http://schemas.microsoft.com/office/drawing/2014/main" id="{0F1C423F-2047-284A-6097-53545838F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1091" y="3504799"/>
            <a:ext cx="4088335" cy="330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Diagram of a machine with text and symbols&#10;&#10;AI-generated content may be incorrect.">
            <a:extLst>
              <a:ext uri="{FF2B5EF4-FFF2-40B4-BE49-F238E27FC236}">
                <a16:creationId xmlns:a16="http://schemas.microsoft.com/office/drawing/2014/main" id="{152E2562-C649-D6E0-A950-63DE56BDB5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3305" y="178390"/>
            <a:ext cx="4267646" cy="300868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B171908-1777-25A4-150D-427038811CCA}"/>
              </a:ext>
            </a:extLst>
          </p:cNvPr>
          <p:cNvCxnSpPr>
            <a:cxnSpLocks/>
          </p:cNvCxnSpPr>
          <p:nvPr/>
        </p:nvCxnSpPr>
        <p:spPr>
          <a:xfrm>
            <a:off x="4286519" y="3429000"/>
            <a:ext cx="4857481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183C6BA-12CD-4923-F7FB-2C5989192B2F}"/>
              </a:ext>
            </a:extLst>
          </p:cNvPr>
          <p:cNvCxnSpPr>
            <a:cxnSpLocks/>
          </p:cNvCxnSpPr>
          <p:nvPr/>
        </p:nvCxnSpPr>
        <p:spPr>
          <a:xfrm flipV="1">
            <a:off x="4299398" y="3416121"/>
            <a:ext cx="0" cy="3441879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230A49F-EF4E-B88E-5626-B87DE5553C2A}"/>
              </a:ext>
            </a:extLst>
          </p:cNvPr>
          <p:cNvCxnSpPr>
            <a:cxnSpLocks/>
          </p:cNvCxnSpPr>
          <p:nvPr/>
        </p:nvCxnSpPr>
        <p:spPr>
          <a:xfrm flipH="1" flipV="1">
            <a:off x="4286519" y="0"/>
            <a:ext cx="12879" cy="3459451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3E21253-C869-864C-F239-5E219F9ABCFC}"/>
              </a:ext>
            </a:extLst>
          </p:cNvPr>
          <p:cNvSpPr txBox="1"/>
          <p:nvPr/>
        </p:nvSpPr>
        <p:spPr>
          <a:xfrm>
            <a:off x="4355879" y="102592"/>
            <a:ext cx="24809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/>
              <a:t>Electrostatic Extrusion</a:t>
            </a:r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1E28DD-0CF3-38B2-7C8B-D2BAEE26D050}"/>
              </a:ext>
            </a:extLst>
          </p:cNvPr>
          <p:cNvSpPr txBox="1"/>
          <p:nvPr/>
        </p:nvSpPr>
        <p:spPr>
          <a:xfrm>
            <a:off x="7456297" y="3504799"/>
            <a:ext cx="14386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S</a:t>
            </a:r>
            <a:r>
              <a:rPr lang="en-US" sz="1800"/>
              <a:t>pray Drying</a:t>
            </a:r>
            <a:endParaRPr lang="en-GB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8BC18E71-110D-4FB6-A411-14268735D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776" y="603623"/>
            <a:ext cx="5395624" cy="133681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Key Performance Indicators (KPIs)</a:t>
            </a:r>
          </a:p>
        </p:txBody>
      </p:sp>
      <p:graphicFrame>
        <p:nvGraphicFramePr>
          <p:cNvPr id="49" name="Content Placeholder 2">
            <a:extLst>
              <a:ext uri="{FF2B5EF4-FFF2-40B4-BE49-F238E27FC236}">
                <a16:creationId xmlns:a16="http://schemas.microsoft.com/office/drawing/2014/main" id="{A66FF15E-2716-07A2-FB16-8456C04E99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8554772"/>
              </p:ext>
            </p:extLst>
          </p:nvPr>
        </p:nvGraphicFramePr>
        <p:xfrm>
          <a:off x="409059" y="1940440"/>
          <a:ext cx="6119156" cy="4608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C2A922FF-5D1B-444A-AA3F-33B14B8778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7950" y="0"/>
            <a:ext cx="2686050" cy="6858000"/>
          </a:xfrm>
          <a:custGeom>
            <a:avLst/>
            <a:gdLst>
              <a:gd name="connsiteX0" fmla="*/ 103528 w 3531060"/>
              <a:gd name="connsiteY0" fmla="*/ 0 h 6858000"/>
              <a:gd name="connsiteX1" fmla="*/ 3531060 w 3531060"/>
              <a:gd name="connsiteY1" fmla="*/ 0 h 6858000"/>
              <a:gd name="connsiteX2" fmla="*/ 3531060 w 3531060"/>
              <a:gd name="connsiteY2" fmla="*/ 6858000 h 6858000"/>
              <a:gd name="connsiteX3" fmla="*/ 11227 w 3531060"/>
              <a:gd name="connsiteY3" fmla="*/ 6858000 h 6858000"/>
              <a:gd name="connsiteX4" fmla="*/ 13007 w 3531060"/>
              <a:gd name="connsiteY4" fmla="*/ 6830689 h 6858000"/>
              <a:gd name="connsiteX5" fmla="*/ 13816 w 3531060"/>
              <a:gd name="connsiteY5" fmla="*/ 6805387 h 6858000"/>
              <a:gd name="connsiteX6" fmla="*/ 6804 w 3531060"/>
              <a:gd name="connsiteY6" fmla="*/ 6745068 h 6858000"/>
              <a:gd name="connsiteX7" fmla="*/ 0 w 3531060"/>
              <a:gd name="connsiteY7" fmla="*/ 6729489 h 6858000"/>
              <a:gd name="connsiteX8" fmla="*/ 2954 w 3531060"/>
              <a:gd name="connsiteY8" fmla="*/ 6720173 h 6858000"/>
              <a:gd name="connsiteX9" fmla="*/ 5781 w 3531060"/>
              <a:gd name="connsiteY9" fmla="*/ 6647880 h 6858000"/>
              <a:gd name="connsiteX10" fmla="*/ 18369 w 3531060"/>
              <a:gd name="connsiteY10" fmla="*/ 6601567 h 6858000"/>
              <a:gd name="connsiteX11" fmla="*/ 23416 w 3531060"/>
              <a:gd name="connsiteY11" fmla="*/ 6560762 h 6858000"/>
              <a:gd name="connsiteX12" fmla="*/ 18598 w 3531060"/>
              <a:gd name="connsiteY12" fmla="*/ 6513714 h 6858000"/>
              <a:gd name="connsiteX13" fmla="*/ 59435 w 3531060"/>
              <a:gd name="connsiteY13" fmla="*/ 6445731 h 6858000"/>
              <a:gd name="connsiteX14" fmla="*/ 63794 w 3531060"/>
              <a:gd name="connsiteY14" fmla="*/ 6393381 h 6858000"/>
              <a:gd name="connsiteX15" fmla="*/ 106081 w 3531060"/>
              <a:gd name="connsiteY15" fmla="*/ 6308405 h 6858000"/>
              <a:gd name="connsiteX16" fmla="*/ 113316 w 3531060"/>
              <a:gd name="connsiteY16" fmla="*/ 6212827 h 6858000"/>
              <a:gd name="connsiteX17" fmla="*/ 254196 w 3531060"/>
              <a:gd name="connsiteY17" fmla="*/ 5897402 h 6858000"/>
              <a:gd name="connsiteX18" fmla="*/ 262830 w 3531060"/>
              <a:gd name="connsiteY18" fmla="*/ 5814193 h 6858000"/>
              <a:gd name="connsiteX19" fmla="*/ 280557 w 3531060"/>
              <a:gd name="connsiteY19" fmla="*/ 5702062 h 6858000"/>
              <a:gd name="connsiteX20" fmla="*/ 297372 w 3531060"/>
              <a:gd name="connsiteY20" fmla="*/ 5654420 h 6858000"/>
              <a:gd name="connsiteX21" fmla="*/ 335148 w 3531060"/>
              <a:gd name="connsiteY21" fmla="*/ 5528164 h 6858000"/>
              <a:gd name="connsiteX22" fmla="*/ 360460 w 3531060"/>
              <a:gd name="connsiteY22" fmla="*/ 5405598 h 6858000"/>
              <a:gd name="connsiteX23" fmla="*/ 397460 w 3531060"/>
              <a:gd name="connsiteY23" fmla="*/ 5273144 h 6858000"/>
              <a:gd name="connsiteX24" fmla="*/ 494993 w 3531060"/>
              <a:gd name="connsiteY24" fmla="*/ 4964102 h 6858000"/>
              <a:gd name="connsiteX25" fmla="*/ 568696 w 3531060"/>
              <a:gd name="connsiteY25" fmla="*/ 4673314 h 6858000"/>
              <a:gd name="connsiteX26" fmla="*/ 564053 w 3531060"/>
              <a:gd name="connsiteY26" fmla="*/ 4444162 h 6858000"/>
              <a:gd name="connsiteX27" fmla="*/ 562482 w 3531060"/>
              <a:gd name="connsiteY27" fmla="*/ 4238831 h 6858000"/>
              <a:gd name="connsiteX28" fmla="*/ 566528 w 3531060"/>
              <a:gd name="connsiteY28" fmla="*/ 4167684 h 6858000"/>
              <a:gd name="connsiteX29" fmla="*/ 565861 w 3531060"/>
              <a:gd name="connsiteY29" fmla="*/ 4066422 h 6858000"/>
              <a:gd name="connsiteX30" fmla="*/ 535898 w 3531060"/>
              <a:gd name="connsiteY30" fmla="*/ 3956159 h 6858000"/>
              <a:gd name="connsiteX31" fmla="*/ 529864 w 3531060"/>
              <a:gd name="connsiteY31" fmla="*/ 3827475 h 6858000"/>
              <a:gd name="connsiteX32" fmla="*/ 529398 w 3531060"/>
              <a:gd name="connsiteY32" fmla="*/ 3731753 h 6858000"/>
              <a:gd name="connsiteX33" fmla="*/ 516932 w 3531060"/>
              <a:gd name="connsiteY33" fmla="*/ 3591228 h 6858000"/>
              <a:gd name="connsiteX34" fmla="*/ 516408 w 3531060"/>
              <a:gd name="connsiteY34" fmla="*/ 3470066 h 6858000"/>
              <a:gd name="connsiteX35" fmla="*/ 503912 w 3531060"/>
              <a:gd name="connsiteY35" fmla="*/ 3378353 h 6858000"/>
              <a:gd name="connsiteX36" fmla="*/ 510998 w 3531060"/>
              <a:gd name="connsiteY36" fmla="*/ 3426234 h 6858000"/>
              <a:gd name="connsiteX37" fmla="*/ 493021 w 3531060"/>
              <a:gd name="connsiteY37" fmla="*/ 3298102 h 6858000"/>
              <a:gd name="connsiteX38" fmla="*/ 476639 w 3531060"/>
              <a:gd name="connsiteY38" fmla="*/ 3237723 h 6858000"/>
              <a:gd name="connsiteX39" fmla="*/ 495722 w 3531060"/>
              <a:gd name="connsiteY39" fmla="*/ 3171637 h 6858000"/>
              <a:gd name="connsiteX40" fmla="*/ 450994 w 3531060"/>
              <a:gd name="connsiteY40" fmla="*/ 3065288 h 6858000"/>
              <a:gd name="connsiteX41" fmla="*/ 421746 w 3531060"/>
              <a:gd name="connsiteY41" fmla="*/ 2897536 h 6858000"/>
              <a:gd name="connsiteX42" fmla="*/ 385928 w 3531060"/>
              <a:gd name="connsiteY42" fmla="*/ 2840607 h 6858000"/>
              <a:gd name="connsiteX43" fmla="*/ 352690 w 3531060"/>
              <a:gd name="connsiteY43" fmla="*/ 2704145 h 6858000"/>
              <a:gd name="connsiteX44" fmla="*/ 327326 w 3531060"/>
              <a:gd name="connsiteY44" fmla="*/ 2596651 h 6858000"/>
              <a:gd name="connsiteX45" fmla="*/ 316968 w 3531060"/>
              <a:gd name="connsiteY45" fmla="*/ 2569830 h 6858000"/>
              <a:gd name="connsiteX46" fmla="*/ 291337 w 3531060"/>
              <a:gd name="connsiteY46" fmla="*/ 2512570 h 6858000"/>
              <a:gd name="connsiteX47" fmla="*/ 296082 w 3531060"/>
              <a:gd name="connsiteY47" fmla="*/ 2497590 h 6858000"/>
              <a:gd name="connsiteX48" fmla="*/ 296084 w 3531060"/>
              <a:gd name="connsiteY48" fmla="*/ 2497483 h 6858000"/>
              <a:gd name="connsiteX49" fmla="*/ 294022 w 3531060"/>
              <a:gd name="connsiteY49" fmla="*/ 2484247 h 6858000"/>
              <a:gd name="connsiteX50" fmla="*/ 292784 w 3531060"/>
              <a:gd name="connsiteY50" fmla="*/ 2486499 h 6858000"/>
              <a:gd name="connsiteX51" fmla="*/ 275200 w 3531060"/>
              <a:gd name="connsiteY51" fmla="*/ 2427557 h 6858000"/>
              <a:gd name="connsiteX52" fmla="*/ 286266 w 3531060"/>
              <a:gd name="connsiteY52" fmla="*/ 2384112 h 6858000"/>
              <a:gd name="connsiteX53" fmla="*/ 263813 w 3531060"/>
              <a:gd name="connsiteY53" fmla="*/ 2270223 h 6858000"/>
              <a:gd name="connsiteX54" fmla="*/ 238402 w 3531060"/>
              <a:gd name="connsiteY54" fmla="*/ 2198449 h 6858000"/>
              <a:gd name="connsiteX55" fmla="*/ 235318 w 3531060"/>
              <a:gd name="connsiteY55" fmla="*/ 2195917 h 6858000"/>
              <a:gd name="connsiteX56" fmla="*/ 230374 w 3531060"/>
              <a:gd name="connsiteY56" fmla="*/ 2180424 h 6858000"/>
              <a:gd name="connsiteX57" fmla="*/ 218180 w 3531060"/>
              <a:gd name="connsiteY57" fmla="*/ 2103866 h 6858000"/>
              <a:gd name="connsiteX58" fmla="*/ 215674 w 3531060"/>
              <a:gd name="connsiteY58" fmla="*/ 2091957 h 6858000"/>
              <a:gd name="connsiteX59" fmla="*/ 205319 w 3531060"/>
              <a:gd name="connsiteY59" fmla="*/ 2010962 h 6858000"/>
              <a:gd name="connsiteX60" fmla="*/ 203437 w 3531060"/>
              <a:gd name="connsiteY60" fmla="*/ 1997565 h 6858000"/>
              <a:gd name="connsiteX61" fmla="*/ 199907 w 3531060"/>
              <a:gd name="connsiteY61" fmla="*/ 1995657 h 6858000"/>
              <a:gd name="connsiteX62" fmla="*/ 199391 w 3531060"/>
              <a:gd name="connsiteY62" fmla="*/ 1990646 h 6858000"/>
              <a:gd name="connsiteX63" fmla="*/ 208753 w 3531060"/>
              <a:gd name="connsiteY63" fmla="*/ 1964565 h 6858000"/>
              <a:gd name="connsiteX64" fmla="*/ 205295 w 3531060"/>
              <a:gd name="connsiteY64" fmla="*/ 1849539 h 6858000"/>
              <a:gd name="connsiteX65" fmla="*/ 215900 w 3531060"/>
              <a:gd name="connsiteY65" fmla="*/ 1739005 h 6858000"/>
              <a:gd name="connsiteX66" fmla="*/ 214116 w 3531060"/>
              <a:gd name="connsiteY66" fmla="*/ 1572143 h 6858000"/>
              <a:gd name="connsiteX67" fmla="*/ 171292 w 3531060"/>
              <a:gd name="connsiteY67" fmla="*/ 1394445 h 6858000"/>
              <a:gd name="connsiteX68" fmla="*/ 147310 w 3531060"/>
              <a:gd name="connsiteY68" fmla="*/ 1368244 h 6858000"/>
              <a:gd name="connsiteX69" fmla="*/ 136918 w 3531060"/>
              <a:gd name="connsiteY69" fmla="*/ 1304100 h 6858000"/>
              <a:gd name="connsiteX70" fmla="*/ 133350 w 3531060"/>
              <a:gd name="connsiteY70" fmla="*/ 1266991 h 6858000"/>
              <a:gd name="connsiteX71" fmla="*/ 120972 w 3531060"/>
              <a:gd name="connsiteY71" fmla="*/ 1165753 h 6858000"/>
              <a:gd name="connsiteX72" fmla="*/ 123458 w 3531060"/>
              <a:gd name="connsiteY72" fmla="*/ 1076447 h 6858000"/>
              <a:gd name="connsiteX73" fmla="*/ 97854 w 3531060"/>
              <a:gd name="connsiteY73" fmla="*/ 1017164 h 6858000"/>
              <a:gd name="connsiteX74" fmla="*/ 87953 w 3531060"/>
              <a:gd name="connsiteY74" fmla="*/ 994620 h 6858000"/>
              <a:gd name="connsiteX75" fmla="*/ 88632 w 3531060"/>
              <a:gd name="connsiteY75" fmla="*/ 989015 h 6858000"/>
              <a:gd name="connsiteX76" fmla="*/ 88620 w 3531060"/>
              <a:gd name="connsiteY76" fmla="*/ 980586 h 6858000"/>
              <a:gd name="connsiteX77" fmla="*/ 88469 w 3531060"/>
              <a:gd name="connsiteY77" fmla="*/ 980346 h 6858000"/>
              <a:gd name="connsiteX78" fmla="*/ 88753 w 3531060"/>
              <a:gd name="connsiteY78" fmla="*/ 972517 h 6858000"/>
              <a:gd name="connsiteX79" fmla="*/ 92049 w 3531060"/>
              <a:gd name="connsiteY79" fmla="*/ 934639 h 6858000"/>
              <a:gd name="connsiteX80" fmla="*/ 75170 w 3531060"/>
              <a:gd name="connsiteY80" fmla="*/ 858806 h 6858000"/>
              <a:gd name="connsiteX81" fmla="*/ 73032 w 3531060"/>
              <a:gd name="connsiteY81" fmla="*/ 847069 h 6858000"/>
              <a:gd name="connsiteX82" fmla="*/ 72378 w 3531060"/>
              <a:gd name="connsiteY82" fmla="*/ 846222 h 6858000"/>
              <a:gd name="connsiteX83" fmla="*/ 79554 w 3531060"/>
              <a:gd name="connsiteY83" fmla="*/ 769298 h 6858000"/>
              <a:gd name="connsiteX84" fmla="*/ 81564 w 3531060"/>
              <a:gd name="connsiteY84" fmla="*/ 766224 h 6858000"/>
              <a:gd name="connsiteX85" fmla="*/ 82266 w 3531060"/>
              <a:gd name="connsiteY85" fmla="*/ 747981 h 6858000"/>
              <a:gd name="connsiteX86" fmla="*/ 81702 w 3531060"/>
              <a:gd name="connsiteY86" fmla="*/ 745740 h 6858000"/>
              <a:gd name="connsiteX87" fmla="*/ 103923 w 3531060"/>
              <a:gd name="connsiteY87" fmla="*/ 677309 h 6858000"/>
              <a:gd name="connsiteX88" fmla="*/ 104946 w 3531060"/>
              <a:gd name="connsiteY88" fmla="*/ 620242 h 6858000"/>
              <a:gd name="connsiteX89" fmla="*/ 112314 w 3531060"/>
              <a:gd name="connsiteY89" fmla="*/ 507811 h 6858000"/>
              <a:gd name="connsiteX90" fmla="*/ 120754 w 3531060"/>
              <a:gd name="connsiteY90" fmla="*/ 390502 h 6858000"/>
              <a:gd name="connsiteX91" fmla="*/ 96054 w 3531060"/>
              <a:gd name="connsiteY91" fmla="*/ 236774 h 6858000"/>
              <a:gd name="connsiteX92" fmla="*/ 100614 w 3531060"/>
              <a:gd name="connsiteY92" fmla="*/ 106394 h 6858000"/>
              <a:gd name="connsiteX93" fmla="*/ 96438 w 3531060"/>
              <a:gd name="connsiteY93" fmla="*/ 51592 h 6858000"/>
              <a:gd name="connsiteX94" fmla="*/ 104784 w 3531060"/>
              <a:gd name="connsiteY94" fmla="*/ 60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3531060" h="6858000">
                <a:moveTo>
                  <a:pt x="103528" y="0"/>
                </a:moveTo>
                <a:lnTo>
                  <a:pt x="3531060" y="0"/>
                </a:lnTo>
                <a:lnTo>
                  <a:pt x="3531060" y="6858000"/>
                </a:lnTo>
                <a:lnTo>
                  <a:pt x="11227" y="6858000"/>
                </a:lnTo>
                <a:lnTo>
                  <a:pt x="13007" y="6830689"/>
                </a:lnTo>
                <a:cubicBezTo>
                  <a:pt x="13519" y="6821195"/>
                  <a:pt x="13839" y="6812491"/>
                  <a:pt x="13816" y="6805387"/>
                </a:cubicBezTo>
                <a:cubicBezTo>
                  <a:pt x="15254" y="6794161"/>
                  <a:pt x="9459" y="6753337"/>
                  <a:pt x="6804" y="6745068"/>
                </a:cubicBezTo>
                <a:lnTo>
                  <a:pt x="0" y="6729489"/>
                </a:lnTo>
                <a:lnTo>
                  <a:pt x="2954" y="6720173"/>
                </a:lnTo>
                <a:cubicBezTo>
                  <a:pt x="4526" y="6681672"/>
                  <a:pt x="-2520" y="6667698"/>
                  <a:pt x="5781" y="6647880"/>
                </a:cubicBezTo>
                <a:cubicBezTo>
                  <a:pt x="8350" y="6628113"/>
                  <a:pt x="15430" y="6616086"/>
                  <a:pt x="18369" y="6601567"/>
                </a:cubicBezTo>
                <a:cubicBezTo>
                  <a:pt x="15090" y="6579062"/>
                  <a:pt x="27561" y="6584422"/>
                  <a:pt x="23416" y="6560762"/>
                </a:cubicBezTo>
                <a:cubicBezTo>
                  <a:pt x="13805" y="6562800"/>
                  <a:pt x="26779" y="6518102"/>
                  <a:pt x="18598" y="6513714"/>
                </a:cubicBezTo>
                <a:cubicBezTo>
                  <a:pt x="31032" y="6499191"/>
                  <a:pt x="54928" y="6469276"/>
                  <a:pt x="59435" y="6445731"/>
                </a:cubicBezTo>
                <a:cubicBezTo>
                  <a:pt x="64302" y="6435600"/>
                  <a:pt x="68176" y="6406542"/>
                  <a:pt x="63794" y="6393381"/>
                </a:cubicBezTo>
                <a:cubicBezTo>
                  <a:pt x="87384" y="6347124"/>
                  <a:pt x="95956" y="6355867"/>
                  <a:pt x="106081" y="6308405"/>
                </a:cubicBezTo>
                <a:cubicBezTo>
                  <a:pt x="113812" y="6278148"/>
                  <a:pt x="101282" y="6242621"/>
                  <a:pt x="113316" y="6212827"/>
                </a:cubicBezTo>
                <a:cubicBezTo>
                  <a:pt x="156730" y="6067155"/>
                  <a:pt x="232746" y="6024676"/>
                  <a:pt x="254196" y="5897402"/>
                </a:cubicBezTo>
                <a:cubicBezTo>
                  <a:pt x="278709" y="5861657"/>
                  <a:pt x="256257" y="5849960"/>
                  <a:pt x="262830" y="5814193"/>
                </a:cubicBezTo>
                <a:cubicBezTo>
                  <a:pt x="292627" y="5729321"/>
                  <a:pt x="262967" y="5779716"/>
                  <a:pt x="280557" y="5702062"/>
                </a:cubicBezTo>
                <a:cubicBezTo>
                  <a:pt x="301001" y="5690324"/>
                  <a:pt x="289062" y="5671797"/>
                  <a:pt x="297372" y="5654420"/>
                </a:cubicBezTo>
                <a:cubicBezTo>
                  <a:pt x="310717" y="5602328"/>
                  <a:pt x="319320" y="5592033"/>
                  <a:pt x="335148" y="5528164"/>
                </a:cubicBezTo>
                <a:cubicBezTo>
                  <a:pt x="331779" y="5417827"/>
                  <a:pt x="359342" y="5444441"/>
                  <a:pt x="360460" y="5405598"/>
                </a:cubicBezTo>
                <a:cubicBezTo>
                  <a:pt x="382241" y="5333681"/>
                  <a:pt x="391308" y="5299039"/>
                  <a:pt x="397460" y="5273144"/>
                </a:cubicBezTo>
                <a:cubicBezTo>
                  <a:pt x="403590" y="5241156"/>
                  <a:pt x="498677" y="5031223"/>
                  <a:pt x="494993" y="4964102"/>
                </a:cubicBezTo>
                <a:cubicBezTo>
                  <a:pt x="509257" y="4834400"/>
                  <a:pt x="557982" y="4859515"/>
                  <a:pt x="568696" y="4673314"/>
                </a:cubicBezTo>
                <a:cubicBezTo>
                  <a:pt x="562875" y="4576630"/>
                  <a:pt x="603384" y="4599723"/>
                  <a:pt x="564053" y="4444162"/>
                </a:cubicBezTo>
                <a:cubicBezTo>
                  <a:pt x="584088" y="4367766"/>
                  <a:pt x="539882" y="4356597"/>
                  <a:pt x="562482" y="4238831"/>
                </a:cubicBezTo>
                <a:cubicBezTo>
                  <a:pt x="563771" y="4228532"/>
                  <a:pt x="565115" y="4176012"/>
                  <a:pt x="566528" y="4167684"/>
                </a:cubicBezTo>
                <a:cubicBezTo>
                  <a:pt x="564092" y="4133380"/>
                  <a:pt x="570965" y="4101677"/>
                  <a:pt x="565861" y="4066422"/>
                </a:cubicBezTo>
                <a:cubicBezTo>
                  <a:pt x="560756" y="4031167"/>
                  <a:pt x="538898" y="3990412"/>
                  <a:pt x="535898" y="3956159"/>
                </a:cubicBezTo>
                <a:cubicBezTo>
                  <a:pt x="531004" y="3900312"/>
                  <a:pt x="534822" y="3857908"/>
                  <a:pt x="529864" y="3827475"/>
                </a:cubicBezTo>
                <a:cubicBezTo>
                  <a:pt x="531280" y="3816371"/>
                  <a:pt x="529214" y="3754146"/>
                  <a:pt x="529398" y="3731753"/>
                </a:cubicBezTo>
                <a:cubicBezTo>
                  <a:pt x="528440" y="3695632"/>
                  <a:pt x="516799" y="3663823"/>
                  <a:pt x="516932" y="3591228"/>
                </a:cubicBezTo>
                <a:cubicBezTo>
                  <a:pt x="516182" y="3570529"/>
                  <a:pt x="515070" y="3493177"/>
                  <a:pt x="516408" y="3470066"/>
                </a:cubicBezTo>
                <a:cubicBezTo>
                  <a:pt x="518516" y="3452307"/>
                  <a:pt x="501804" y="3396112"/>
                  <a:pt x="503912" y="3378353"/>
                </a:cubicBezTo>
                <a:lnTo>
                  <a:pt x="510998" y="3426234"/>
                </a:lnTo>
                <a:lnTo>
                  <a:pt x="493021" y="3298102"/>
                </a:lnTo>
                <a:cubicBezTo>
                  <a:pt x="493214" y="3294338"/>
                  <a:pt x="479452" y="3243952"/>
                  <a:pt x="476639" y="3237723"/>
                </a:cubicBezTo>
                <a:cubicBezTo>
                  <a:pt x="477369" y="3215695"/>
                  <a:pt x="494992" y="3193666"/>
                  <a:pt x="495722" y="3171637"/>
                </a:cubicBezTo>
                <a:cubicBezTo>
                  <a:pt x="481856" y="3119765"/>
                  <a:pt x="465452" y="3125243"/>
                  <a:pt x="450994" y="3065288"/>
                </a:cubicBezTo>
                <a:cubicBezTo>
                  <a:pt x="450473" y="3010398"/>
                  <a:pt x="430414" y="2952609"/>
                  <a:pt x="421746" y="2897536"/>
                </a:cubicBezTo>
                <a:cubicBezTo>
                  <a:pt x="400922" y="2881359"/>
                  <a:pt x="396356" y="2866991"/>
                  <a:pt x="385928" y="2840607"/>
                </a:cubicBezTo>
                <a:lnTo>
                  <a:pt x="352690" y="2704145"/>
                </a:lnTo>
                <a:cubicBezTo>
                  <a:pt x="340107" y="2662486"/>
                  <a:pt x="333280" y="2619036"/>
                  <a:pt x="327326" y="2596651"/>
                </a:cubicBezTo>
                <a:cubicBezTo>
                  <a:pt x="320226" y="2593515"/>
                  <a:pt x="322845" y="2562919"/>
                  <a:pt x="316968" y="2569830"/>
                </a:cubicBezTo>
                <a:cubicBezTo>
                  <a:pt x="318605" y="2548205"/>
                  <a:pt x="298030" y="2527006"/>
                  <a:pt x="291337" y="2512570"/>
                </a:cubicBezTo>
                <a:lnTo>
                  <a:pt x="296082" y="2497590"/>
                </a:lnTo>
                <a:cubicBezTo>
                  <a:pt x="296082" y="2497555"/>
                  <a:pt x="296082" y="2497521"/>
                  <a:pt x="296084" y="2497483"/>
                </a:cubicBezTo>
                <a:cubicBezTo>
                  <a:pt x="296167" y="2488909"/>
                  <a:pt x="295802" y="2483236"/>
                  <a:pt x="294022" y="2484247"/>
                </a:cubicBezTo>
                <a:lnTo>
                  <a:pt x="292784" y="2486499"/>
                </a:lnTo>
                <a:lnTo>
                  <a:pt x="275200" y="2427557"/>
                </a:lnTo>
                <a:lnTo>
                  <a:pt x="286266" y="2384112"/>
                </a:lnTo>
                <a:cubicBezTo>
                  <a:pt x="281552" y="2356889"/>
                  <a:pt x="268975" y="2302167"/>
                  <a:pt x="263813" y="2270223"/>
                </a:cubicBezTo>
                <a:cubicBezTo>
                  <a:pt x="260813" y="2252348"/>
                  <a:pt x="240336" y="2209833"/>
                  <a:pt x="238402" y="2198449"/>
                </a:cubicBezTo>
                <a:lnTo>
                  <a:pt x="235318" y="2195917"/>
                </a:lnTo>
                <a:lnTo>
                  <a:pt x="230374" y="2180424"/>
                </a:lnTo>
                <a:lnTo>
                  <a:pt x="218180" y="2103866"/>
                </a:lnTo>
                <a:lnTo>
                  <a:pt x="215674" y="2091957"/>
                </a:lnTo>
                <a:cubicBezTo>
                  <a:pt x="213530" y="2076472"/>
                  <a:pt x="207358" y="2026694"/>
                  <a:pt x="205319" y="2010962"/>
                </a:cubicBezTo>
                <a:cubicBezTo>
                  <a:pt x="205156" y="2005218"/>
                  <a:pt x="204594" y="2000520"/>
                  <a:pt x="203437" y="1997565"/>
                </a:cubicBezTo>
                <a:lnTo>
                  <a:pt x="199907" y="1995657"/>
                </a:lnTo>
                <a:cubicBezTo>
                  <a:pt x="199736" y="1993986"/>
                  <a:pt x="199562" y="1992316"/>
                  <a:pt x="199391" y="1990646"/>
                </a:cubicBezTo>
                <a:lnTo>
                  <a:pt x="208753" y="1964565"/>
                </a:lnTo>
                <a:cubicBezTo>
                  <a:pt x="217880" y="1924146"/>
                  <a:pt x="220709" y="1860908"/>
                  <a:pt x="205295" y="1849539"/>
                </a:cubicBezTo>
                <a:cubicBezTo>
                  <a:pt x="201352" y="1822143"/>
                  <a:pt x="217642" y="1765000"/>
                  <a:pt x="215900" y="1739005"/>
                </a:cubicBezTo>
                <a:cubicBezTo>
                  <a:pt x="215305" y="1683384"/>
                  <a:pt x="214710" y="1627764"/>
                  <a:pt x="214116" y="1572143"/>
                </a:cubicBezTo>
                <a:lnTo>
                  <a:pt x="171292" y="1394445"/>
                </a:lnTo>
                <a:lnTo>
                  <a:pt x="147310" y="1368244"/>
                </a:lnTo>
                <a:cubicBezTo>
                  <a:pt x="150887" y="1343046"/>
                  <a:pt x="142396" y="1338329"/>
                  <a:pt x="136918" y="1304100"/>
                </a:cubicBezTo>
                <a:cubicBezTo>
                  <a:pt x="140988" y="1289635"/>
                  <a:pt x="138268" y="1278156"/>
                  <a:pt x="133350" y="1266991"/>
                </a:cubicBezTo>
                <a:cubicBezTo>
                  <a:pt x="133212" y="1233548"/>
                  <a:pt x="125209" y="1203243"/>
                  <a:pt x="120972" y="1165753"/>
                </a:cubicBezTo>
                <a:cubicBezTo>
                  <a:pt x="124590" y="1125005"/>
                  <a:pt x="127933" y="1116514"/>
                  <a:pt x="123458" y="1076447"/>
                </a:cubicBezTo>
                <a:lnTo>
                  <a:pt x="97854" y="1017164"/>
                </a:lnTo>
                <a:lnTo>
                  <a:pt x="87953" y="994620"/>
                </a:lnTo>
                <a:lnTo>
                  <a:pt x="88632" y="989015"/>
                </a:lnTo>
                <a:cubicBezTo>
                  <a:pt x="88926" y="985113"/>
                  <a:pt x="88892" y="982471"/>
                  <a:pt x="88620" y="980586"/>
                </a:cubicBezTo>
                <a:lnTo>
                  <a:pt x="88469" y="980346"/>
                </a:lnTo>
                <a:cubicBezTo>
                  <a:pt x="88563" y="977736"/>
                  <a:pt x="88658" y="975127"/>
                  <a:pt x="88753" y="972517"/>
                </a:cubicBezTo>
                <a:cubicBezTo>
                  <a:pt x="89577" y="959384"/>
                  <a:pt x="90705" y="946679"/>
                  <a:pt x="92049" y="934639"/>
                </a:cubicBezTo>
                <a:cubicBezTo>
                  <a:pt x="89786" y="915687"/>
                  <a:pt x="78339" y="873402"/>
                  <a:pt x="75170" y="858806"/>
                </a:cubicBezTo>
                <a:cubicBezTo>
                  <a:pt x="75311" y="853363"/>
                  <a:pt x="74422" y="849791"/>
                  <a:pt x="73032" y="847069"/>
                </a:cubicBezTo>
                <a:lnTo>
                  <a:pt x="72378" y="846222"/>
                </a:lnTo>
                <a:lnTo>
                  <a:pt x="79554" y="769298"/>
                </a:lnTo>
                <a:lnTo>
                  <a:pt x="81564" y="766224"/>
                </a:lnTo>
                <a:cubicBezTo>
                  <a:pt x="82786" y="762689"/>
                  <a:pt x="83312" y="757352"/>
                  <a:pt x="82266" y="747981"/>
                </a:cubicBezTo>
                <a:lnTo>
                  <a:pt x="81702" y="745740"/>
                </a:lnTo>
                <a:lnTo>
                  <a:pt x="103923" y="677309"/>
                </a:lnTo>
                <a:cubicBezTo>
                  <a:pt x="105299" y="672730"/>
                  <a:pt x="102678" y="623245"/>
                  <a:pt x="104946" y="620242"/>
                </a:cubicBezTo>
                <a:cubicBezTo>
                  <a:pt x="92830" y="565919"/>
                  <a:pt x="114403" y="564337"/>
                  <a:pt x="112314" y="507811"/>
                </a:cubicBezTo>
                <a:cubicBezTo>
                  <a:pt x="111846" y="486024"/>
                  <a:pt x="112944" y="445088"/>
                  <a:pt x="120754" y="390502"/>
                </a:cubicBezTo>
                <a:cubicBezTo>
                  <a:pt x="118044" y="345330"/>
                  <a:pt x="97534" y="291126"/>
                  <a:pt x="96054" y="236774"/>
                </a:cubicBezTo>
                <a:cubicBezTo>
                  <a:pt x="94028" y="198301"/>
                  <a:pt x="94008" y="171041"/>
                  <a:pt x="100614" y="106394"/>
                </a:cubicBezTo>
                <a:cubicBezTo>
                  <a:pt x="84650" y="66832"/>
                  <a:pt x="99424" y="89628"/>
                  <a:pt x="96438" y="51592"/>
                </a:cubicBezTo>
                <a:cubicBezTo>
                  <a:pt x="111136" y="65057"/>
                  <a:pt x="88198" y="4390"/>
                  <a:pt x="104784" y="6004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4842F084-28AE-458A-9633-FBC3E2A69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632" y="607951"/>
            <a:ext cx="1848310" cy="1780854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magine 1150611354">
            <a:extLst>
              <a:ext uri="{FF2B5EF4-FFF2-40B4-BE49-F238E27FC236}">
                <a16:creationId xmlns:a16="http://schemas.microsoft.com/office/drawing/2014/main" id="{CC58A0CB-5EC7-D2DC-3B71-E13404AB0F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5" b="9225"/>
          <a:stretch>
            <a:fillRect/>
          </a:stretch>
        </p:blipFill>
        <p:spPr bwMode="auto">
          <a:xfrm>
            <a:off x="7019610" y="1186669"/>
            <a:ext cx="1576509" cy="629964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26B38427-698A-4037-8803-2E4F11C55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7038" y="2612543"/>
            <a:ext cx="1848311" cy="1780854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Rectangle 6">
            <a:extLst>
              <a:ext uri="{FF2B5EF4-FFF2-40B4-BE49-F238E27FC236}">
                <a16:creationId xmlns:a16="http://schemas.microsoft.com/office/drawing/2014/main" id="{0CA5ED4B-E306-4431-876E-C91851D3E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44876">
            <a:off x="7954965" y="2368283"/>
            <a:ext cx="902412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logo with text on it&#10;&#10;AI-generated content may be incorrect.">
            <a:extLst>
              <a:ext uri="{FF2B5EF4-FFF2-40B4-BE49-F238E27FC236}">
                <a16:creationId xmlns:a16="http://schemas.microsoft.com/office/drawing/2014/main" id="{6E24EBC8-4046-BBD2-7E98-B04D249ACE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669"/>
          <a:stretch/>
        </p:blipFill>
        <p:spPr>
          <a:xfrm>
            <a:off x="6841753" y="2800351"/>
            <a:ext cx="1498880" cy="1443872"/>
          </a:xfrm>
          <a:prstGeom prst="rect">
            <a:avLst/>
          </a:prstGeom>
        </p:spPr>
      </p:pic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F6678D8D-0F79-43DA-8E1A-D0F97435B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74100" y="4517935"/>
            <a:ext cx="1848311" cy="1780507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Elemento grafico 1">
            <a:extLst>
              <a:ext uri="{FF2B5EF4-FFF2-40B4-BE49-F238E27FC236}">
                <a16:creationId xmlns:a16="http://schemas.microsoft.com/office/drawing/2014/main" id="{379CE7AD-A942-CA14-E8BC-8C93B460E3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10001" y="5240060"/>
            <a:ext cx="1576508" cy="33625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8BC18E71-110D-4FB6-A411-14268735D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776" y="603623"/>
            <a:ext cx="5395624" cy="133681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Key Design Factors (KDFs)</a:t>
            </a:r>
          </a:p>
        </p:txBody>
      </p:sp>
      <p:graphicFrame>
        <p:nvGraphicFramePr>
          <p:cNvPr id="50" name="Content Placeholder 2">
            <a:extLst>
              <a:ext uri="{FF2B5EF4-FFF2-40B4-BE49-F238E27FC236}">
                <a16:creationId xmlns:a16="http://schemas.microsoft.com/office/drawing/2014/main" id="{0EA1FA25-CEBC-80E6-6645-00DC9E94E0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7163168"/>
              </p:ext>
            </p:extLst>
          </p:nvPr>
        </p:nvGraphicFramePr>
        <p:xfrm>
          <a:off x="409058" y="1940440"/>
          <a:ext cx="6286353" cy="4358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C2A922FF-5D1B-444A-AA3F-33B14B8778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7950" y="0"/>
            <a:ext cx="2686050" cy="6858000"/>
          </a:xfrm>
          <a:custGeom>
            <a:avLst/>
            <a:gdLst>
              <a:gd name="connsiteX0" fmla="*/ 103528 w 3531060"/>
              <a:gd name="connsiteY0" fmla="*/ 0 h 6858000"/>
              <a:gd name="connsiteX1" fmla="*/ 3531060 w 3531060"/>
              <a:gd name="connsiteY1" fmla="*/ 0 h 6858000"/>
              <a:gd name="connsiteX2" fmla="*/ 3531060 w 3531060"/>
              <a:gd name="connsiteY2" fmla="*/ 6858000 h 6858000"/>
              <a:gd name="connsiteX3" fmla="*/ 11227 w 3531060"/>
              <a:gd name="connsiteY3" fmla="*/ 6858000 h 6858000"/>
              <a:gd name="connsiteX4" fmla="*/ 13007 w 3531060"/>
              <a:gd name="connsiteY4" fmla="*/ 6830689 h 6858000"/>
              <a:gd name="connsiteX5" fmla="*/ 13816 w 3531060"/>
              <a:gd name="connsiteY5" fmla="*/ 6805387 h 6858000"/>
              <a:gd name="connsiteX6" fmla="*/ 6804 w 3531060"/>
              <a:gd name="connsiteY6" fmla="*/ 6745068 h 6858000"/>
              <a:gd name="connsiteX7" fmla="*/ 0 w 3531060"/>
              <a:gd name="connsiteY7" fmla="*/ 6729489 h 6858000"/>
              <a:gd name="connsiteX8" fmla="*/ 2954 w 3531060"/>
              <a:gd name="connsiteY8" fmla="*/ 6720173 h 6858000"/>
              <a:gd name="connsiteX9" fmla="*/ 5781 w 3531060"/>
              <a:gd name="connsiteY9" fmla="*/ 6647880 h 6858000"/>
              <a:gd name="connsiteX10" fmla="*/ 18369 w 3531060"/>
              <a:gd name="connsiteY10" fmla="*/ 6601567 h 6858000"/>
              <a:gd name="connsiteX11" fmla="*/ 23416 w 3531060"/>
              <a:gd name="connsiteY11" fmla="*/ 6560762 h 6858000"/>
              <a:gd name="connsiteX12" fmla="*/ 18598 w 3531060"/>
              <a:gd name="connsiteY12" fmla="*/ 6513714 h 6858000"/>
              <a:gd name="connsiteX13" fmla="*/ 59435 w 3531060"/>
              <a:gd name="connsiteY13" fmla="*/ 6445731 h 6858000"/>
              <a:gd name="connsiteX14" fmla="*/ 63794 w 3531060"/>
              <a:gd name="connsiteY14" fmla="*/ 6393381 h 6858000"/>
              <a:gd name="connsiteX15" fmla="*/ 106081 w 3531060"/>
              <a:gd name="connsiteY15" fmla="*/ 6308405 h 6858000"/>
              <a:gd name="connsiteX16" fmla="*/ 113316 w 3531060"/>
              <a:gd name="connsiteY16" fmla="*/ 6212827 h 6858000"/>
              <a:gd name="connsiteX17" fmla="*/ 254196 w 3531060"/>
              <a:gd name="connsiteY17" fmla="*/ 5897402 h 6858000"/>
              <a:gd name="connsiteX18" fmla="*/ 262830 w 3531060"/>
              <a:gd name="connsiteY18" fmla="*/ 5814193 h 6858000"/>
              <a:gd name="connsiteX19" fmla="*/ 280557 w 3531060"/>
              <a:gd name="connsiteY19" fmla="*/ 5702062 h 6858000"/>
              <a:gd name="connsiteX20" fmla="*/ 297372 w 3531060"/>
              <a:gd name="connsiteY20" fmla="*/ 5654420 h 6858000"/>
              <a:gd name="connsiteX21" fmla="*/ 335148 w 3531060"/>
              <a:gd name="connsiteY21" fmla="*/ 5528164 h 6858000"/>
              <a:gd name="connsiteX22" fmla="*/ 360460 w 3531060"/>
              <a:gd name="connsiteY22" fmla="*/ 5405598 h 6858000"/>
              <a:gd name="connsiteX23" fmla="*/ 397460 w 3531060"/>
              <a:gd name="connsiteY23" fmla="*/ 5273144 h 6858000"/>
              <a:gd name="connsiteX24" fmla="*/ 494993 w 3531060"/>
              <a:gd name="connsiteY24" fmla="*/ 4964102 h 6858000"/>
              <a:gd name="connsiteX25" fmla="*/ 568696 w 3531060"/>
              <a:gd name="connsiteY25" fmla="*/ 4673314 h 6858000"/>
              <a:gd name="connsiteX26" fmla="*/ 564053 w 3531060"/>
              <a:gd name="connsiteY26" fmla="*/ 4444162 h 6858000"/>
              <a:gd name="connsiteX27" fmla="*/ 562482 w 3531060"/>
              <a:gd name="connsiteY27" fmla="*/ 4238831 h 6858000"/>
              <a:gd name="connsiteX28" fmla="*/ 566528 w 3531060"/>
              <a:gd name="connsiteY28" fmla="*/ 4167684 h 6858000"/>
              <a:gd name="connsiteX29" fmla="*/ 565861 w 3531060"/>
              <a:gd name="connsiteY29" fmla="*/ 4066422 h 6858000"/>
              <a:gd name="connsiteX30" fmla="*/ 535898 w 3531060"/>
              <a:gd name="connsiteY30" fmla="*/ 3956159 h 6858000"/>
              <a:gd name="connsiteX31" fmla="*/ 529864 w 3531060"/>
              <a:gd name="connsiteY31" fmla="*/ 3827475 h 6858000"/>
              <a:gd name="connsiteX32" fmla="*/ 529398 w 3531060"/>
              <a:gd name="connsiteY32" fmla="*/ 3731753 h 6858000"/>
              <a:gd name="connsiteX33" fmla="*/ 516932 w 3531060"/>
              <a:gd name="connsiteY33" fmla="*/ 3591228 h 6858000"/>
              <a:gd name="connsiteX34" fmla="*/ 516408 w 3531060"/>
              <a:gd name="connsiteY34" fmla="*/ 3470066 h 6858000"/>
              <a:gd name="connsiteX35" fmla="*/ 503912 w 3531060"/>
              <a:gd name="connsiteY35" fmla="*/ 3378353 h 6858000"/>
              <a:gd name="connsiteX36" fmla="*/ 510998 w 3531060"/>
              <a:gd name="connsiteY36" fmla="*/ 3426234 h 6858000"/>
              <a:gd name="connsiteX37" fmla="*/ 493021 w 3531060"/>
              <a:gd name="connsiteY37" fmla="*/ 3298102 h 6858000"/>
              <a:gd name="connsiteX38" fmla="*/ 476639 w 3531060"/>
              <a:gd name="connsiteY38" fmla="*/ 3237723 h 6858000"/>
              <a:gd name="connsiteX39" fmla="*/ 495722 w 3531060"/>
              <a:gd name="connsiteY39" fmla="*/ 3171637 h 6858000"/>
              <a:gd name="connsiteX40" fmla="*/ 450994 w 3531060"/>
              <a:gd name="connsiteY40" fmla="*/ 3065288 h 6858000"/>
              <a:gd name="connsiteX41" fmla="*/ 421746 w 3531060"/>
              <a:gd name="connsiteY41" fmla="*/ 2897536 h 6858000"/>
              <a:gd name="connsiteX42" fmla="*/ 385928 w 3531060"/>
              <a:gd name="connsiteY42" fmla="*/ 2840607 h 6858000"/>
              <a:gd name="connsiteX43" fmla="*/ 352690 w 3531060"/>
              <a:gd name="connsiteY43" fmla="*/ 2704145 h 6858000"/>
              <a:gd name="connsiteX44" fmla="*/ 327326 w 3531060"/>
              <a:gd name="connsiteY44" fmla="*/ 2596651 h 6858000"/>
              <a:gd name="connsiteX45" fmla="*/ 316968 w 3531060"/>
              <a:gd name="connsiteY45" fmla="*/ 2569830 h 6858000"/>
              <a:gd name="connsiteX46" fmla="*/ 291337 w 3531060"/>
              <a:gd name="connsiteY46" fmla="*/ 2512570 h 6858000"/>
              <a:gd name="connsiteX47" fmla="*/ 296082 w 3531060"/>
              <a:gd name="connsiteY47" fmla="*/ 2497590 h 6858000"/>
              <a:gd name="connsiteX48" fmla="*/ 296084 w 3531060"/>
              <a:gd name="connsiteY48" fmla="*/ 2497483 h 6858000"/>
              <a:gd name="connsiteX49" fmla="*/ 294022 w 3531060"/>
              <a:gd name="connsiteY49" fmla="*/ 2484247 h 6858000"/>
              <a:gd name="connsiteX50" fmla="*/ 292784 w 3531060"/>
              <a:gd name="connsiteY50" fmla="*/ 2486499 h 6858000"/>
              <a:gd name="connsiteX51" fmla="*/ 275200 w 3531060"/>
              <a:gd name="connsiteY51" fmla="*/ 2427557 h 6858000"/>
              <a:gd name="connsiteX52" fmla="*/ 286266 w 3531060"/>
              <a:gd name="connsiteY52" fmla="*/ 2384112 h 6858000"/>
              <a:gd name="connsiteX53" fmla="*/ 263813 w 3531060"/>
              <a:gd name="connsiteY53" fmla="*/ 2270223 h 6858000"/>
              <a:gd name="connsiteX54" fmla="*/ 238402 w 3531060"/>
              <a:gd name="connsiteY54" fmla="*/ 2198449 h 6858000"/>
              <a:gd name="connsiteX55" fmla="*/ 235318 w 3531060"/>
              <a:gd name="connsiteY55" fmla="*/ 2195917 h 6858000"/>
              <a:gd name="connsiteX56" fmla="*/ 230374 w 3531060"/>
              <a:gd name="connsiteY56" fmla="*/ 2180424 h 6858000"/>
              <a:gd name="connsiteX57" fmla="*/ 218180 w 3531060"/>
              <a:gd name="connsiteY57" fmla="*/ 2103866 h 6858000"/>
              <a:gd name="connsiteX58" fmla="*/ 215674 w 3531060"/>
              <a:gd name="connsiteY58" fmla="*/ 2091957 h 6858000"/>
              <a:gd name="connsiteX59" fmla="*/ 205319 w 3531060"/>
              <a:gd name="connsiteY59" fmla="*/ 2010962 h 6858000"/>
              <a:gd name="connsiteX60" fmla="*/ 203437 w 3531060"/>
              <a:gd name="connsiteY60" fmla="*/ 1997565 h 6858000"/>
              <a:gd name="connsiteX61" fmla="*/ 199907 w 3531060"/>
              <a:gd name="connsiteY61" fmla="*/ 1995657 h 6858000"/>
              <a:gd name="connsiteX62" fmla="*/ 199391 w 3531060"/>
              <a:gd name="connsiteY62" fmla="*/ 1990646 h 6858000"/>
              <a:gd name="connsiteX63" fmla="*/ 208753 w 3531060"/>
              <a:gd name="connsiteY63" fmla="*/ 1964565 h 6858000"/>
              <a:gd name="connsiteX64" fmla="*/ 205295 w 3531060"/>
              <a:gd name="connsiteY64" fmla="*/ 1849539 h 6858000"/>
              <a:gd name="connsiteX65" fmla="*/ 215900 w 3531060"/>
              <a:gd name="connsiteY65" fmla="*/ 1739005 h 6858000"/>
              <a:gd name="connsiteX66" fmla="*/ 214116 w 3531060"/>
              <a:gd name="connsiteY66" fmla="*/ 1572143 h 6858000"/>
              <a:gd name="connsiteX67" fmla="*/ 171292 w 3531060"/>
              <a:gd name="connsiteY67" fmla="*/ 1394445 h 6858000"/>
              <a:gd name="connsiteX68" fmla="*/ 147310 w 3531060"/>
              <a:gd name="connsiteY68" fmla="*/ 1368244 h 6858000"/>
              <a:gd name="connsiteX69" fmla="*/ 136918 w 3531060"/>
              <a:gd name="connsiteY69" fmla="*/ 1304100 h 6858000"/>
              <a:gd name="connsiteX70" fmla="*/ 133350 w 3531060"/>
              <a:gd name="connsiteY70" fmla="*/ 1266991 h 6858000"/>
              <a:gd name="connsiteX71" fmla="*/ 120972 w 3531060"/>
              <a:gd name="connsiteY71" fmla="*/ 1165753 h 6858000"/>
              <a:gd name="connsiteX72" fmla="*/ 123458 w 3531060"/>
              <a:gd name="connsiteY72" fmla="*/ 1076447 h 6858000"/>
              <a:gd name="connsiteX73" fmla="*/ 97854 w 3531060"/>
              <a:gd name="connsiteY73" fmla="*/ 1017164 h 6858000"/>
              <a:gd name="connsiteX74" fmla="*/ 87953 w 3531060"/>
              <a:gd name="connsiteY74" fmla="*/ 994620 h 6858000"/>
              <a:gd name="connsiteX75" fmla="*/ 88632 w 3531060"/>
              <a:gd name="connsiteY75" fmla="*/ 989015 h 6858000"/>
              <a:gd name="connsiteX76" fmla="*/ 88620 w 3531060"/>
              <a:gd name="connsiteY76" fmla="*/ 980586 h 6858000"/>
              <a:gd name="connsiteX77" fmla="*/ 88469 w 3531060"/>
              <a:gd name="connsiteY77" fmla="*/ 980346 h 6858000"/>
              <a:gd name="connsiteX78" fmla="*/ 88753 w 3531060"/>
              <a:gd name="connsiteY78" fmla="*/ 972517 h 6858000"/>
              <a:gd name="connsiteX79" fmla="*/ 92049 w 3531060"/>
              <a:gd name="connsiteY79" fmla="*/ 934639 h 6858000"/>
              <a:gd name="connsiteX80" fmla="*/ 75170 w 3531060"/>
              <a:gd name="connsiteY80" fmla="*/ 858806 h 6858000"/>
              <a:gd name="connsiteX81" fmla="*/ 73032 w 3531060"/>
              <a:gd name="connsiteY81" fmla="*/ 847069 h 6858000"/>
              <a:gd name="connsiteX82" fmla="*/ 72378 w 3531060"/>
              <a:gd name="connsiteY82" fmla="*/ 846222 h 6858000"/>
              <a:gd name="connsiteX83" fmla="*/ 79554 w 3531060"/>
              <a:gd name="connsiteY83" fmla="*/ 769298 h 6858000"/>
              <a:gd name="connsiteX84" fmla="*/ 81564 w 3531060"/>
              <a:gd name="connsiteY84" fmla="*/ 766224 h 6858000"/>
              <a:gd name="connsiteX85" fmla="*/ 82266 w 3531060"/>
              <a:gd name="connsiteY85" fmla="*/ 747981 h 6858000"/>
              <a:gd name="connsiteX86" fmla="*/ 81702 w 3531060"/>
              <a:gd name="connsiteY86" fmla="*/ 745740 h 6858000"/>
              <a:gd name="connsiteX87" fmla="*/ 103923 w 3531060"/>
              <a:gd name="connsiteY87" fmla="*/ 677309 h 6858000"/>
              <a:gd name="connsiteX88" fmla="*/ 104946 w 3531060"/>
              <a:gd name="connsiteY88" fmla="*/ 620242 h 6858000"/>
              <a:gd name="connsiteX89" fmla="*/ 112314 w 3531060"/>
              <a:gd name="connsiteY89" fmla="*/ 507811 h 6858000"/>
              <a:gd name="connsiteX90" fmla="*/ 120754 w 3531060"/>
              <a:gd name="connsiteY90" fmla="*/ 390502 h 6858000"/>
              <a:gd name="connsiteX91" fmla="*/ 96054 w 3531060"/>
              <a:gd name="connsiteY91" fmla="*/ 236774 h 6858000"/>
              <a:gd name="connsiteX92" fmla="*/ 100614 w 3531060"/>
              <a:gd name="connsiteY92" fmla="*/ 106394 h 6858000"/>
              <a:gd name="connsiteX93" fmla="*/ 96438 w 3531060"/>
              <a:gd name="connsiteY93" fmla="*/ 51592 h 6858000"/>
              <a:gd name="connsiteX94" fmla="*/ 104784 w 3531060"/>
              <a:gd name="connsiteY94" fmla="*/ 60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3531060" h="6858000">
                <a:moveTo>
                  <a:pt x="103528" y="0"/>
                </a:moveTo>
                <a:lnTo>
                  <a:pt x="3531060" y="0"/>
                </a:lnTo>
                <a:lnTo>
                  <a:pt x="3531060" y="6858000"/>
                </a:lnTo>
                <a:lnTo>
                  <a:pt x="11227" y="6858000"/>
                </a:lnTo>
                <a:lnTo>
                  <a:pt x="13007" y="6830689"/>
                </a:lnTo>
                <a:cubicBezTo>
                  <a:pt x="13519" y="6821195"/>
                  <a:pt x="13839" y="6812491"/>
                  <a:pt x="13816" y="6805387"/>
                </a:cubicBezTo>
                <a:cubicBezTo>
                  <a:pt x="15254" y="6794161"/>
                  <a:pt x="9459" y="6753337"/>
                  <a:pt x="6804" y="6745068"/>
                </a:cubicBezTo>
                <a:lnTo>
                  <a:pt x="0" y="6729489"/>
                </a:lnTo>
                <a:lnTo>
                  <a:pt x="2954" y="6720173"/>
                </a:lnTo>
                <a:cubicBezTo>
                  <a:pt x="4526" y="6681672"/>
                  <a:pt x="-2520" y="6667698"/>
                  <a:pt x="5781" y="6647880"/>
                </a:cubicBezTo>
                <a:cubicBezTo>
                  <a:pt x="8350" y="6628113"/>
                  <a:pt x="15430" y="6616086"/>
                  <a:pt x="18369" y="6601567"/>
                </a:cubicBezTo>
                <a:cubicBezTo>
                  <a:pt x="15090" y="6579062"/>
                  <a:pt x="27561" y="6584422"/>
                  <a:pt x="23416" y="6560762"/>
                </a:cubicBezTo>
                <a:cubicBezTo>
                  <a:pt x="13805" y="6562800"/>
                  <a:pt x="26779" y="6518102"/>
                  <a:pt x="18598" y="6513714"/>
                </a:cubicBezTo>
                <a:cubicBezTo>
                  <a:pt x="31032" y="6499191"/>
                  <a:pt x="54928" y="6469276"/>
                  <a:pt x="59435" y="6445731"/>
                </a:cubicBezTo>
                <a:cubicBezTo>
                  <a:pt x="64302" y="6435600"/>
                  <a:pt x="68176" y="6406542"/>
                  <a:pt x="63794" y="6393381"/>
                </a:cubicBezTo>
                <a:cubicBezTo>
                  <a:pt x="87384" y="6347124"/>
                  <a:pt x="95956" y="6355867"/>
                  <a:pt x="106081" y="6308405"/>
                </a:cubicBezTo>
                <a:cubicBezTo>
                  <a:pt x="113812" y="6278148"/>
                  <a:pt x="101282" y="6242621"/>
                  <a:pt x="113316" y="6212827"/>
                </a:cubicBezTo>
                <a:cubicBezTo>
                  <a:pt x="156730" y="6067155"/>
                  <a:pt x="232746" y="6024676"/>
                  <a:pt x="254196" y="5897402"/>
                </a:cubicBezTo>
                <a:cubicBezTo>
                  <a:pt x="278709" y="5861657"/>
                  <a:pt x="256257" y="5849960"/>
                  <a:pt x="262830" y="5814193"/>
                </a:cubicBezTo>
                <a:cubicBezTo>
                  <a:pt x="292627" y="5729321"/>
                  <a:pt x="262967" y="5779716"/>
                  <a:pt x="280557" y="5702062"/>
                </a:cubicBezTo>
                <a:cubicBezTo>
                  <a:pt x="301001" y="5690324"/>
                  <a:pt x="289062" y="5671797"/>
                  <a:pt x="297372" y="5654420"/>
                </a:cubicBezTo>
                <a:cubicBezTo>
                  <a:pt x="310717" y="5602328"/>
                  <a:pt x="319320" y="5592033"/>
                  <a:pt x="335148" y="5528164"/>
                </a:cubicBezTo>
                <a:cubicBezTo>
                  <a:pt x="331779" y="5417827"/>
                  <a:pt x="359342" y="5444441"/>
                  <a:pt x="360460" y="5405598"/>
                </a:cubicBezTo>
                <a:cubicBezTo>
                  <a:pt x="382241" y="5333681"/>
                  <a:pt x="391308" y="5299039"/>
                  <a:pt x="397460" y="5273144"/>
                </a:cubicBezTo>
                <a:cubicBezTo>
                  <a:pt x="403590" y="5241156"/>
                  <a:pt x="498677" y="5031223"/>
                  <a:pt x="494993" y="4964102"/>
                </a:cubicBezTo>
                <a:cubicBezTo>
                  <a:pt x="509257" y="4834400"/>
                  <a:pt x="557982" y="4859515"/>
                  <a:pt x="568696" y="4673314"/>
                </a:cubicBezTo>
                <a:cubicBezTo>
                  <a:pt x="562875" y="4576630"/>
                  <a:pt x="603384" y="4599723"/>
                  <a:pt x="564053" y="4444162"/>
                </a:cubicBezTo>
                <a:cubicBezTo>
                  <a:pt x="584088" y="4367766"/>
                  <a:pt x="539882" y="4356597"/>
                  <a:pt x="562482" y="4238831"/>
                </a:cubicBezTo>
                <a:cubicBezTo>
                  <a:pt x="563771" y="4228532"/>
                  <a:pt x="565115" y="4176012"/>
                  <a:pt x="566528" y="4167684"/>
                </a:cubicBezTo>
                <a:cubicBezTo>
                  <a:pt x="564092" y="4133380"/>
                  <a:pt x="570965" y="4101677"/>
                  <a:pt x="565861" y="4066422"/>
                </a:cubicBezTo>
                <a:cubicBezTo>
                  <a:pt x="560756" y="4031167"/>
                  <a:pt x="538898" y="3990412"/>
                  <a:pt x="535898" y="3956159"/>
                </a:cubicBezTo>
                <a:cubicBezTo>
                  <a:pt x="531004" y="3900312"/>
                  <a:pt x="534822" y="3857908"/>
                  <a:pt x="529864" y="3827475"/>
                </a:cubicBezTo>
                <a:cubicBezTo>
                  <a:pt x="531280" y="3816371"/>
                  <a:pt x="529214" y="3754146"/>
                  <a:pt x="529398" y="3731753"/>
                </a:cubicBezTo>
                <a:cubicBezTo>
                  <a:pt x="528440" y="3695632"/>
                  <a:pt x="516799" y="3663823"/>
                  <a:pt x="516932" y="3591228"/>
                </a:cubicBezTo>
                <a:cubicBezTo>
                  <a:pt x="516182" y="3570529"/>
                  <a:pt x="515070" y="3493177"/>
                  <a:pt x="516408" y="3470066"/>
                </a:cubicBezTo>
                <a:cubicBezTo>
                  <a:pt x="518516" y="3452307"/>
                  <a:pt x="501804" y="3396112"/>
                  <a:pt x="503912" y="3378353"/>
                </a:cubicBezTo>
                <a:lnTo>
                  <a:pt x="510998" y="3426234"/>
                </a:lnTo>
                <a:lnTo>
                  <a:pt x="493021" y="3298102"/>
                </a:lnTo>
                <a:cubicBezTo>
                  <a:pt x="493214" y="3294338"/>
                  <a:pt x="479452" y="3243952"/>
                  <a:pt x="476639" y="3237723"/>
                </a:cubicBezTo>
                <a:cubicBezTo>
                  <a:pt x="477369" y="3215695"/>
                  <a:pt x="494992" y="3193666"/>
                  <a:pt x="495722" y="3171637"/>
                </a:cubicBezTo>
                <a:cubicBezTo>
                  <a:pt x="481856" y="3119765"/>
                  <a:pt x="465452" y="3125243"/>
                  <a:pt x="450994" y="3065288"/>
                </a:cubicBezTo>
                <a:cubicBezTo>
                  <a:pt x="450473" y="3010398"/>
                  <a:pt x="430414" y="2952609"/>
                  <a:pt x="421746" y="2897536"/>
                </a:cubicBezTo>
                <a:cubicBezTo>
                  <a:pt x="400922" y="2881359"/>
                  <a:pt x="396356" y="2866991"/>
                  <a:pt x="385928" y="2840607"/>
                </a:cubicBezTo>
                <a:lnTo>
                  <a:pt x="352690" y="2704145"/>
                </a:lnTo>
                <a:cubicBezTo>
                  <a:pt x="340107" y="2662486"/>
                  <a:pt x="333280" y="2619036"/>
                  <a:pt x="327326" y="2596651"/>
                </a:cubicBezTo>
                <a:cubicBezTo>
                  <a:pt x="320226" y="2593515"/>
                  <a:pt x="322845" y="2562919"/>
                  <a:pt x="316968" y="2569830"/>
                </a:cubicBezTo>
                <a:cubicBezTo>
                  <a:pt x="318605" y="2548205"/>
                  <a:pt x="298030" y="2527006"/>
                  <a:pt x="291337" y="2512570"/>
                </a:cubicBezTo>
                <a:lnTo>
                  <a:pt x="296082" y="2497590"/>
                </a:lnTo>
                <a:cubicBezTo>
                  <a:pt x="296082" y="2497555"/>
                  <a:pt x="296082" y="2497521"/>
                  <a:pt x="296084" y="2497483"/>
                </a:cubicBezTo>
                <a:cubicBezTo>
                  <a:pt x="296167" y="2488909"/>
                  <a:pt x="295802" y="2483236"/>
                  <a:pt x="294022" y="2484247"/>
                </a:cubicBezTo>
                <a:lnTo>
                  <a:pt x="292784" y="2486499"/>
                </a:lnTo>
                <a:lnTo>
                  <a:pt x="275200" y="2427557"/>
                </a:lnTo>
                <a:lnTo>
                  <a:pt x="286266" y="2384112"/>
                </a:lnTo>
                <a:cubicBezTo>
                  <a:pt x="281552" y="2356889"/>
                  <a:pt x="268975" y="2302167"/>
                  <a:pt x="263813" y="2270223"/>
                </a:cubicBezTo>
                <a:cubicBezTo>
                  <a:pt x="260813" y="2252348"/>
                  <a:pt x="240336" y="2209833"/>
                  <a:pt x="238402" y="2198449"/>
                </a:cubicBezTo>
                <a:lnTo>
                  <a:pt x="235318" y="2195917"/>
                </a:lnTo>
                <a:lnTo>
                  <a:pt x="230374" y="2180424"/>
                </a:lnTo>
                <a:lnTo>
                  <a:pt x="218180" y="2103866"/>
                </a:lnTo>
                <a:lnTo>
                  <a:pt x="215674" y="2091957"/>
                </a:lnTo>
                <a:cubicBezTo>
                  <a:pt x="213530" y="2076472"/>
                  <a:pt x="207358" y="2026694"/>
                  <a:pt x="205319" y="2010962"/>
                </a:cubicBezTo>
                <a:cubicBezTo>
                  <a:pt x="205156" y="2005218"/>
                  <a:pt x="204594" y="2000520"/>
                  <a:pt x="203437" y="1997565"/>
                </a:cubicBezTo>
                <a:lnTo>
                  <a:pt x="199907" y="1995657"/>
                </a:lnTo>
                <a:cubicBezTo>
                  <a:pt x="199736" y="1993986"/>
                  <a:pt x="199562" y="1992316"/>
                  <a:pt x="199391" y="1990646"/>
                </a:cubicBezTo>
                <a:lnTo>
                  <a:pt x="208753" y="1964565"/>
                </a:lnTo>
                <a:cubicBezTo>
                  <a:pt x="217880" y="1924146"/>
                  <a:pt x="220709" y="1860908"/>
                  <a:pt x="205295" y="1849539"/>
                </a:cubicBezTo>
                <a:cubicBezTo>
                  <a:pt x="201352" y="1822143"/>
                  <a:pt x="217642" y="1765000"/>
                  <a:pt x="215900" y="1739005"/>
                </a:cubicBezTo>
                <a:cubicBezTo>
                  <a:pt x="215305" y="1683384"/>
                  <a:pt x="214710" y="1627764"/>
                  <a:pt x="214116" y="1572143"/>
                </a:cubicBezTo>
                <a:lnTo>
                  <a:pt x="171292" y="1394445"/>
                </a:lnTo>
                <a:lnTo>
                  <a:pt x="147310" y="1368244"/>
                </a:lnTo>
                <a:cubicBezTo>
                  <a:pt x="150887" y="1343046"/>
                  <a:pt x="142396" y="1338329"/>
                  <a:pt x="136918" y="1304100"/>
                </a:cubicBezTo>
                <a:cubicBezTo>
                  <a:pt x="140988" y="1289635"/>
                  <a:pt x="138268" y="1278156"/>
                  <a:pt x="133350" y="1266991"/>
                </a:cubicBezTo>
                <a:cubicBezTo>
                  <a:pt x="133212" y="1233548"/>
                  <a:pt x="125209" y="1203243"/>
                  <a:pt x="120972" y="1165753"/>
                </a:cubicBezTo>
                <a:cubicBezTo>
                  <a:pt x="124590" y="1125005"/>
                  <a:pt x="127933" y="1116514"/>
                  <a:pt x="123458" y="1076447"/>
                </a:cubicBezTo>
                <a:lnTo>
                  <a:pt x="97854" y="1017164"/>
                </a:lnTo>
                <a:lnTo>
                  <a:pt x="87953" y="994620"/>
                </a:lnTo>
                <a:lnTo>
                  <a:pt x="88632" y="989015"/>
                </a:lnTo>
                <a:cubicBezTo>
                  <a:pt x="88926" y="985113"/>
                  <a:pt x="88892" y="982471"/>
                  <a:pt x="88620" y="980586"/>
                </a:cubicBezTo>
                <a:lnTo>
                  <a:pt x="88469" y="980346"/>
                </a:lnTo>
                <a:cubicBezTo>
                  <a:pt x="88563" y="977736"/>
                  <a:pt x="88658" y="975127"/>
                  <a:pt x="88753" y="972517"/>
                </a:cubicBezTo>
                <a:cubicBezTo>
                  <a:pt x="89577" y="959384"/>
                  <a:pt x="90705" y="946679"/>
                  <a:pt x="92049" y="934639"/>
                </a:cubicBezTo>
                <a:cubicBezTo>
                  <a:pt x="89786" y="915687"/>
                  <a:pt x="78339" y="873402"/>
                  <a:pt x="75170" y="858806"/>
                </a:cubicBezTo>
                <a:cubicBezTo>
                  <a:pt x="75311" y="853363"/>
                  <a:pt x="74422" y="849791"/>
                  <a:pt x="73032" y="847069"/>
                </a:cubicBezTo>
                <a:lnTo>
                  <a:pt x="72378" y="846222"/>
                </a:lnTo>
                <a:lnTo>
                  <a:pt x="79554" y="769298"/>
                </a:lnTo>
                <a:lnTo>
                  <a:pt x="81564" y="766224"/>
                </a:lnTo>
                <a:cubicBezTo>
                  <a:pt x="82786" y="762689"/>
                  <a:pt x="83312" y="757352"/>
                  <a:pt x="82266" y="747981"/>
                </a:cubicBezTo>
                <a:lnTo>
                  <a:pt x="81702" y="745740"/>
                </a:lnTo>
                <a:lnTo>
                  <a:pt x="103923" y="677309"/>
                </a:lnTo>
                <a:cubicBezTo>
                  <a:pt x="105299" y="672730"/>
                  <a:pt x="102678" y="623245"/>
                  <a:pt x="104946" y="620242"/>
                </a:cubicBezTo>
                <a:cubicBezTo>
                  <a:pt x="92830" y="565919"/>
                  <a:pt x="114403" y="564337"/>
                  <a:pt x="112314" y="507811"/>
                </a:cubicBezTo>
                <a:cubicBezTo>
                  <a:pt x="111846" y="486024"/>
                  <a:pt x="112944" y="445088"/>
                  <a:pt x="120754" y="390502"/>
                </a:cubicBezTo>
                <a:cubicBezTo>
                  <a:pt x="118044" y="345330"/>
                  <a:pt x="97534" y="291126"/>
                  <a:pt x="96054" y="236774"/>
                </a:cubicBezTo>
                <a:cubicBezTo>
                  <a:pt x="94028" y="198301"/>
                  <a:pt x="94008" y="171041"/>
                  <a:pt x="100614" y="106394"/>
                </a:cubicBezTo>
                <a:cubicBezTo>
                  <a:pt x="84650" y="66832"/>
                  <a:pt x="99424" y="89628"/>
                  <a:pt x="96438" y="51592"/>
                </a:cubicBezTo>
                <a:cubicBezTo>
                  <a:pt x="111136" y="65057"/>
                  <a:pt x="88198" y="4390"/>
                  <a:pt x="104784" y="6004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4842F084-28AE-458A-9633-FBC3E2A69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632" y="607951"/>
            <a:ext cx="1848310" cy="1780854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magine 1150611354">
            <a:extLst>
              <a:ext uri="{FF2B5EF4-FFF2-40B4-BE49-F238E27FC236}">
                <a16:creationId xmlns:a16="http://schemas.microsoft.com/office/drawing/2014/main" id="{ABB9473A-52D6-BC6E-D620-C6DA9C80B0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5" b="9225"/>
          <a:stretch>
            <a:fillRect/>
          </a:stretch>
        </p:blipFill>
        <p:spPr bwMode="auto">
          <a:xfrm>
            <a:off x="7019610" y="1186669"/>
            <a:ext cx="1576509" cy="629964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26B38427-698A-4037-8803-2E4F11C55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7038" y="2612543"/>
            <a:ext cx="1848311" cy="1780854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Rectangle 6">
            <a:extLst>
              <a:ext uri="{FF2B5EF4-FFF2-40B4-BE49-F238E27FC236}">
                <a16:creationId xmlns:a16="http://schemas.microsoft.com/office/drawing/2014/main" id="{0CA5ED4B-E306-4431-876E-C91851D3E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44876">
            <a:off x="7954965" y="2368283"/>
            <a:ext cx="902412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logo with text on it&#10;&#10;AI-generated content may be incorrect.">
            <a:extLst>
              <a:ext uri="{FF2B5EF4-FFF2-40B4-BE49-F238E27FC236}">
                <a16:creationId xmlns:a16="http://schemas.microsoft.com/office/drawing/2014/main" id="{C7A2AC4B-359C-8872-B46D-AA6DBDF104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669"/>
          <a:stretch/>
        </p:blipFill>
        <p:spPr>
          <a:xfrm>
            <a:off x="6841753" y="2800351"/>
            <a:ext cx="1498880" cy="1443872"/>
          </a:xfrm>
          <a:prstGeom prst="rect">
            <a:avLst/>
          </a:prstGeom>
        </p:spPr>
      </p:pic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F6678D8D-0F79-43DA-8E1A-D0F97435B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74100" y="4517935"/>
            <a:ext cx="1848311" cy="1780507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Elemento grafico 1">
            <a:extLst>
              <a:ext uri="{FF2B5EF4-FFF2-40B4-BE49-F238E27FC236}">
                <a16:creationId xmlns:a16="http://schemas.microsoft.com/office/drawing/2014/main" id="{820228B9-D92E-0CDD-93AB-A729945E9B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10001" y="5240060"/>
            <a:ext cx="1576508" cy="33625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8BC18E71-110D-4FB6-A411-14268735D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776" y="603623"/>
            <a:ext cx="5395624" cy="133681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Discussion Points for CS6 Meeting</a:t>
            </a:r>
          </a:p>
        </p:txBody>
      </p:sp>
      <p:graphicFrame>
        <p:nvGraphicFramePr>
          <p:cNvPr id="49" name="Content Placeholder 2">
            <a:extLst>
              <a:ext uri="{FF2B5EF4-FFF2-40B4-BE49-F238E27FC236}">
                <a16:creationId xmlns:a16="http://schemas.microsoft.com/office/drawing/2014/main" id="{93AD058C-707E-8305-1405-F9D6B88EE1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261514"/>
              </p:ext>
            </p:extLst>
          </p:nvPr>
        </p:nvGraphicFramePr>
        <p:xfrm>
          <a:off x="152400" y="2194102"/>
          <a:ext cx="6426637" cy="3908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C2A922FF-5D1B-444A-AA3F-33B14B8778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7950" y="0"/>
            <a:ext cx="2686050" cy="6858000"/>
          </a:xfrm>
          <a:custGeom>
            <a:avLst/>
            <a:gdLst>
              <a:gd name="connsiteX0" fmla="*/ 103528 w 3531060"/>
              <a:gd name="connsiteY0" fmla="*/ 0 h 6858000"/>
              <a:gd name="connsiteX1" fmla="*/ 3531060 w 3531060"/>
              <a:gd name="connsiteY1" fmla="*/ 0 h 6858000"/>
              <a:gd name="connsiteX2" fmla="*/ 3531060 w 3531060"/>
              <a:gd name="connsiteY2" fmla="*/ 6858000 h 6858000"/>
              <a:gd name="connsiteX3" fmla="*/ 11227 w 3531060"/>
              <a:gd name="connsiteY3" fmla="*/ 6858000 h 6858000"/>
              <a:gd name="connsiteX4" fmla="*/ 13007 w 3531060"/>
              <a:gd name="connsiteY4" fmla="*/ 6830689 h 6858000"/>
              <a:gd name="connsiteX5" fmla="*/ 13816 w 3531060"/>
              <a:gd name="connsiteY5" fmla="*/ 6805387 h 6858000"/>
              <a:gd name="connsiteX6" fmla="*/ 6804 w 3531060"/>
              <a:gd name="connsiteY6" fmla="*/ 6745068 h 6858000"/>
              <a:gd name="connsiteX7" fmla="*/ 0 w 3531060"/>
              <a:gd name="connsiteY7" fmla="*/ 6729489 h 6858000"/>
              <a:gd name="connsiteX8" fmla="*/ 2954 w 3531060"/>
              <a:gd name="connsiteY8" fmla="*/ 6720173 h 6858000"/>
              <a:gd name="connsiteX9" fmla="*/ 5781 w 3531060"/>
              <a:gd name="connsiteY9" fmla="*/ 6647880 h 6858000"/>
              <a:gd name="connsiteX10" fmla="*/ 18369 w 3531060"/>
              <a:gd name="connsiteY10" fmla="*/ 6601567 h 6858000"/>
              <a:gd name="connsiteX11" fmla="*/ 23416 w 3531060"/>
              <a:gd name="connsiteY11" fmla="*/ 6560762 h 6858000"/>
              <a:gd name="connsiteX12" fmla="*/ 18598 w 3531060"/>
              <a:gd name="connsiteY12" fmla="*/ 6513714 h 6858000"/>
              <a:gd name="connsiteX13" fmla="*/ 59435 w 3531060"/>
              <a:gd name="connsiteY13" fmla="*/ 6445731 h 6858000"/>
              <a:gd name="connsiteX14" fmla="*/ 63794 w 3531060"/>
              <a:gd name="connsiteY14" fmla="*/ 6393381 h 6858000"/>
              <a:gd name="connsiteX15" fmla="*/ 106081 w 3531060"/>
              <a:gd name="connsiteY15" fmla="*/ 6308405 h 6858000"/>
              <a:gd name="connsiteX16" fmla="*/ 113316 w 3531060"/>
              <a:gd name="connsiteY16" fmla="*/ 6212827 h 6858000"/>
              <a:gd name="connsiteX17" fmla="*/ 254196 w 3531060"/>
              <a:gd name="connsiteY17" fmla="*/ 5897402 h 6858000"/>
              <a:gd name="connsiteX18" fmla="*/ 262830 w 3531060"/>
              <a:gd name="connsiteY18" fmla="*/ 5814193 h 6858000"/>
              <a:gd name="connsiteX19" fmla="*/ 280557 w 3531060"/>
              <a:gd name="connsiteY19" fmla="*/ 5702062 h 6858000"/>
              <a:gd name="connsiteX20" fmla="*/ 297372 w 3531060"/>
              <a:gd name="connsiteY20" fmla="*/ 5654420 h 6858000"/>
              <a:gd name="connsiteX21" fmla="*/ 335148 w 3531060"/>
              <a:gd name="connsiteY21" fmla="*/ 5528164 h 6858000"/>
              <a:gd name="connsiteX22" fmla="*/ 360460 w 3531060"/>
              <a:gd name="connsiteY22" fmla="*/ 5405598 h 6858000"/>
              <a:gd name="connsiteX23" fmla="*/ 397460 w 3531060"/>
              <a:gd name="connsiteY23" fmla="*/ 5273144 h 6858000"/>
              <a:gd name="connsiteX24" fmla="*/ 494993 w 3531060"/>
              <a:gd name="connsiteY24" fmla="*/ 4964102 h 6858000"/>
              <a:gd name="connsiteX25" fmla="*/ 568696 w 3531060"/>
              <a:gd name="connsiteY25" fmla="*/ 4673314 h 6858000"/>
              <a:gd name="connsiteX26" fmla="*/ 564053 w 3531060"/>
              <a:gd name="connsiteY26" fmla="*/ 4444162 h 6858000"/>
              <a:gd name="connsiteX27" fmla="*/ 562482 w 3531060"/>
              <a:gd name="connsiteY27" fmla="*/ 4238831 h 6858000"/>
              <a:gd name="connsiteX28" fmla="*/ 566528 w 3531060"/>
              <a:gd name="connsiteY28" fmla="*/ 4167684 h 6858000"/>
              <a:gd name="connsiteX29" fmla="*/ 565861 w 3531060"/>
              <a:gd name="connsiteY29" fmla="*/ 4066422 h 6858000"/>
              <a:gd name="connsiteX30" fmla="*/ 535898 w 3531060"/>
              <a:gd name="connsiteY30" fmla="*/ 3956159 h 6858000"/>
              <a:gd name="connsiteX31" fmla="*/ 529864 w 3531060"/>
              <a:gd name="connsiteY31" fmla="*/ 3827475 h 6858000"/>
              <a:gd name="connsiteX32" fmla="*/ 529398 w 3531060"/>
              <a:gd name="connsiteY32" fmla="*/ 3731753 h 6858000"/>
              <a:gd name="connsiteX33" fmla="*/ 516932 w 3531060"/>
              <a:gd name="connsiteY33" fmla="*/ 3591228 h 6858000"/>
              <a:gd name="connsiteX34" fmla="*/ 516408 w 3531060"/>
              <a:gd name="connsiteY34" fmla="*/ 3470066 h 6858000"/>
              <a:gd name="connsiteX35" fmla="*/ 503912 w 3531060"/>
              <a:gd name="connsiteY35" fmla="*/ 3378353 h 6858000"/>
              <a:gd name="connsiteX36" fmla="*/ 510998 w 3531060"/>
              <a:gd name="connsiteY36" fmla="*/ 3426234 h 6858000"/>
              <a:gd name="connsiteX37" fmla="*/ 493021 w 3531060"/>
              <a:gd name="connsiteY37" fmla="*/ 3298102 h 6858000"/>
              <a:gd name="connsiteX38" fmla="*/ 476639 w 3531060"/>
              <a:gd name="connsiteY38" fmla="*/ 3237723 h 6858000"/>
              <a:gd name="connsiteX39" fmla="*/ 495722 w 3531060"/>
              <a:gd name="connsiteY39" fmla="*/ 3171637 h 6858000"/>
              <a:gd name="connsiteX40" fmla="*/ 450994 w 3531060"/>
              <a:gd name="connsiteY40" fmla="*/ 3065288 h 6858000"/>
              <a:gd name="connsiteX41" fmla="*/ 421746 w 3531060"/>
              <a:gd name="connsiteY41" fmla="*/ 2897536 h 6858000"/>
              <a:gd name="connsiteX42" fmla="*/ 385928 w 3531060"/>
              <a:gd name="connsiteY42" fmla="*/ 2840607 h 6858000"/>
              <a:gd name="connsiteX43" fmla="*/ 352690 w 3531060"/>
              <a:gd name="connsiteY43" fmla="*/ 2704145 h 6858000"/>
              <a:gd name="connsiteX44" fmla="*/ 327326 w 3531060"/>
              <a:gd name="connsiteY44" fmla="*/ 2596651 h 6858000"/>
              <a:gd name="connsiteX45" fmla="*/ 316968 w 3531060"/>
              <a:gd name="connsiteY45" fmla="*/ 2569830 h 6858000"/>
              <a:gd name="connsiteX46" fmla="*/ 291337 w 3531060"/>
              <a:gd name="connsiteY46" fmla="*/ 2512570 h 6858000"/>
              <a:gd name="connsiteX47" fmla="*/ 296082 w 3531060"/>
              <a:gd name="connsiteY47" fmla="*/ 2497590 h 6858000"/>
              <a:gd name="connsiteX48" fmla="*/ 296084 w 3531060"/>
              <a:gd name="connsiteY48" fmla="*/ 2497483 h 6858000"/>
              <a:gd name="connsiteX49" fmla="*/ 294022 w 3531060"/>
              <a:gd name="connsiteY49" fmla="*/ 2484247 h 6858000"/>
              <a:gd name="connsiteX50" fmla="*/ 292784 w 3531060"/>
              <a:gd name="connsiteY50" fmla="*/ 2486499 h 6858000"/>
              <a:gd name="connsiteX51" fmla="*/ 275200 w 3531060"/>
              <a:gd name="connsiteY51" fmla="*/ 2427557 h 6858000"/>
              <a:gd name="connsiteX52" fmla="*/ 286266 w 3531060"/>
              <a:gd name="connsiteY52" fmla="*/ 2384112 h 6858000"/>
              <a:gd name="connsiteX53" fmla="*/ 263813 w 3531060"/>
              <a:gd name="connsiteY53" fmla="*/ 2270223 h 6858000"/>
              <a:gd name="connsiteX54" fmla="*/ 238402 w 3531060"/>
              <a:gd name="connsiteY54" fmla="*/ 2198449 h 6858000"/>
              <a:gd name="connsiteX55" fmla="*/ 235318 w 3531060"/>
              <a:gd name="connsiteY55" fmla="*/ 2195917 h 6858000"/>
              <a:gd name="connsiteX56" fmla="*/ 230374 w 3531060"/>
              <a:gd name="connsiteY56" fmla="*/ 2180424 h 6858000"/>
              <a:gd name="connsiteX57" fmla="*/ 218180 w 3531060"/>
              <a:gd name="connsiteY57" fmla="*/ 2103866 h 6858000"/>
              <a:gd name="connsiteX58" fmla="*/ 215674 w 3531060"/>
              <a:gd name="connsiteY58" fmla="*/ 2091957 h 6858000"/>
              <a:gd name="connsiteX59" fmla="*/ 205319 w 3531060"/>
              <a:gd name="connsiteY59" fmla="*/ 2010962 h 6858000"/>
              <a:gd name="connsiteX60" fmla="*/ 203437 w 3531060"/>
              <a:gd name="connsiteY60" fmla="*/ 1997565 h 6858000"/>
              <a:gd name="connsiteX61" fmla="*/ 199907 w 3531060"/>
              <a:gd name="connsiteY61" fmla="*/ 1995657 h 6858000"/>
              <a:gd name="connsiteX62" fmla="*/ 199391 w 3531060"/>
              <a:gd name="connsiteY62" fmla="*/ 1990646 h 6858000"/>
              <a:gd name="connsiteX63" fmla="*/ 208753 w 3531060"/>
              <a:gd name="connsiteY63" fmla="*/ 1964565 h 6858000"/>
              <a:gd name="connsiteX64" fmla="*/ 205295 w 3531060"/>
              <a:gd name="connsiteY64" fmla="*/ 1849539 h 6858000"/>
              <a:gd name="connsiteX65" fmla="*/ 215900 w 3531060"/>
              <a:gd name="connsiteY65" fmla="*/ 1739005 h 6858000"/>
              <a:gd name="connsiteX66" fmla="*/ 214116 w 3531060"/>
              <a:gd name="connsiteY66" fmla="*/ 1572143 h 6858000"/>
              <a:gd name="connsiteX67" fmla="*/ 171292 w 3531060"/>
              <a:gd name="connsiteY67" fmla="*/ 1394445 h 6858000"/>
              <a:gd name="connsiteX68" fmla="*/ 147310 w 3531060"/>
              <a:gd name="connsiteY68" fmla="*/ 1368244 h 6858000"/>
              <a:gd name="connsiteX69" fmla="*/ 136918 w 3531060"/>
              <a:gd name="connsiteY69" fmla="*/ 1304100 h 6858000"/>
              <a:gd name="connsiteX70" fmla="*/ 133350 w 3531060"/>
              <a:gd name="connsiteY70" fmla="*/ 1266991 h 6858000"/>
              <a:gd name="connsiteX71" fmla="*/ 120972 w 3531060"/>
              <a:gd name="connsiteY71" fmla="*/ 1165753 h 6858000"/>
              <a:gd name="connsiteX72" fmla="*/ 123458 w 3531060"/>
              <a:gd name="connsiteY72" fmla="*/ 1076447 h 6858000"/>
              <a:gd name="connsiteX73" fmla="*/ 97854 w 3531060"/>
              <a:gd name="connsiteY73" fmla="*/ 1017164 h 6858000"/>
              <a:gd name="connsiteX74" fmla="*/ 87953 w 3531060"/>
              <a:gd name="connsiteY74" fmla="*/ 994620 h 6858000"/>
              <a:gd name="connsiteX75" fmla="*/ 88632 w 3531060"/>
              <a:gd name="connsiteY75" fmla="*/ 989015 h 6858000"/>
              <a:gd name="connsiteX76" fmla="*/ 88620 w 3531060"/>
              <a:gd name="connsiteY76" fmla="*/ 980586 h 6858000"/>
              <a:gd name="connsiteX77" fmla="*/ 88469 w 3531060"/>
              <a:gd name="connsiteY77" fmla="*/ 980346 h 6858000"/>
              <a:gd name="connsiteX78" fmla="*/ 88753 w 3531060"/>
              <a:gd name="connsiteY78" fmla="*/ 972517 h 6858000"/>
              <a:gd name="connsiteX79" fmla="*/ 92049 w 3531060"/>
              <a:gd name="connsiteY79" fmla="*/ 934639 h 6858000"/>
              <a:gd name="connsiteX80" fmla="*/ 75170 w 3531060"/>
              <a:gd name="connsiteY80" fmla="*/ 858806 h 6858000"/>
              <a:gd name="connsiteX81" fmla="*/ 73032 w 3531060"/>
              <a:gd name="connsiteY81" fmla="*/ 847069 h 6858000"/>
              <a:gd name="connsiteX82" fmla="*/ 72378 w 3531060"/>
              <a:gd name="connsiteY82" fmla="*/ 846222 h 6858000"/>
              <a:gd name="connsiteX83" fmla="*/ 79554 w 3531060"/>
              <a:gd name="connsiteY83" fmla="*/ 769298 h 6858000"/>
              <a:gd name="connsiteX84" fmla="*/ 81564 w 3531060"/>
              <a:gd name="connsiteY84" fmla="*/ 766224 h 6858000"/>
              <a:gd name="connsiteX85" fmla="*/ 82266 w 3531060"/>
              <a:gd name="connsiteY85" fmla="*/ 747981 h 6858000"/>
              <a:gd name="connsiteX86" fmla="*/ 81702 w 3531060"/>
              <a:gd name="connsiteY86" fmla="*/ 745740 h 6858000"/>
              <a:gd name="connsiteX87" fmla="*/ 103923 w 3531060"/>
              <a:gd name="connsiteY87" fmla="*/ 677309 h 6858000"/>
              <a:gd name="connsiteX88" fmla="*/ 104946 w 3531060"/>
              <a:gd name="connsiteY88" fmla="*/ 620242 h 6858000"/>
              <a:gd name="connsiteX89" fmla="*/ 112314 w 3531060"/>
              <a:gd name="connsiteY89" fmla="*/ 507811 h 6858000"/>
              <a:gd name="connsiteX90" fmla="*/ 120754 w 3531060"/>
              <a:gd name="connsiteY90" fmla="*/ 390502 h 6858000"/>
              <a:gd name="connsiteX91" fmla="*/ 96054 w 3531060"/>
              <a:gd name="connsiteY91" fmla="*/ 236774 h 6858000"/>
              <a:gd name="connsiteX92" fmla="*/ 100614 w 3531060"/>
              <a:gd name="connsiteY92" fmla="*/ 106394 h 6858000"/>
              <a:gd name="connsiteX93" fmla="*/ 96438 w 3531060"/>
              <a:gd name="connsiteY93" fmla="*/ 51592 h 6858000"/>
              <a:gd name="connsiteX94" fmla="*/ 104784 w 3531060"/>
              <a:gd name="connsiteY94" fmla="*/ 60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3531060" h="6858000">
                <a:moveTo>
                  <a:pt x="103528" y="0"/>
                </a:moveTo>
                <a:lnTo>
                  <a:pt x="3531060" y="0"/>
                </a:lnTo>
                <a:lnTo>
                  <a:pt x="3531060" y="6858000"/>
                </a:lnTo>
                <a:lnTo>
                  <a:pt x="11227" y="6858000"/>
                </a:lnTo>
                <a:lnTo>
                  <a:pt x="13007" y="6830689"/>
                </a:lnTo>
                <a:cubicBezTo>
                  <a:pt x="13519" y="6821195"/>
                  <a:pt x="13839" y="6812491"/>
                  <a:pt x="13816" y="6805387"/>
                </a:cubicBezTo>
                <a:cubicBezTo>
                  <a:pt x="15254" y="6794161"/>
                  <a:pt x="9459" y="6753337"/>
                  <a:pt x="6804" y="6745068"/>
                </a:cubicBezTo>
                <a:lnTo>
                  <a:pt x="0" y="6729489"/>
                </a:lnTo>
                <a:lnTo>
                  <a:pt x="2954" y="6720173"/>
                </a:lnTo>
                <a:cubicBezTo>
                  <a:pt x="4526" y="6681672"/>
                  <a:pt x="-2520" y="6667698"/>
                  <a:pt x="5781" y="6647880"/>
                </a:cubicBezTo>
                <a:cubicBezTo>
                  <a:pt x="8350" y="6628113"/>
                  <a:pt x="15430" y="6616086"/>
                  <a:pt x="18369" y="6601567"/>
                </a:cubicBezTo>
                <a:cubicBezTo>
                  <a:pt x="15090" y="6579062"/>
                  <a:pt x="27561" y="6584422"/>
                  <a:pt x="23416" y="6560762"/>
                </a:cubicBezTo>
                <a:cubicBezTo>
                  <a:pt x="13805" y="6562800"/>
                  <a:pt x="26779" y="6518102"/>
                  <a:pt x="18598" y="6513714"/>
                </a:cubicBezTo>
                <a:cubicBezTo>
                  <a:pt x="31032" y="6499191"/>
                  <a:pt x="54928" y="6469276"/>
                  <a:pt x="59435" y="6445731"/>
                </a:cubicBezTo>
                <a:cubicBezTo>
                  <a:pt x="64302" y="6435600"/>
                  <a:pt x="68176" y="6406542"/>
                  <a:pt x="63794" y="6393381"/>
                </a:cubicBezTo>
                <a:cubicBezTo>
                  <a:pt x="87384" y="6347124"/>
                  <a:pt x="95956" y="6355867"/>
                  <a:pt x="106081" y="6308405"/>
                </a:cubicBezTo>
                <a:cubicBezTo>
                  <a:pt x="113812" y="6278148"/>
                  <a:pt x="101282" y="6242621"/>
                  <a:pt x="113316" y="6212827"/>
                </a:cubicBezTo>
                <a:cubicBezTo>
                  <a:pt x="156730" y="6067155"/>
                  <a:pt x="232746" y="6024676"/>
                  <a:pt x="254196" y="5897402"/>
                </a:cubicBezTo>
                <a:cubicBezTo>
                  <a:pt x="278709" y="5861657"/>
                  <a:pt x="256257" y="5849960"/>
                  <a:pt x="262830" y="5814193"/>
                </a:cubicBezTo>
                <a:cubicBezTo>
                  <a:pt x="292627" y="5729321"/>
                  <a:pt x="262967" y="5779716"/>
                  <a:pt x="280557" y="5702062"/>
                </a:cubicBezTo>
                <a:cubicBezTo>
                  <a:pt x="301001" y="5690324"/>
                  <a:pt x="289062" y="5671797"/>
                  <a:pt x="297372" y="5654420"/>
                </a:cubicBezTo>
                <a:cubicBezTo>
                  <a:pt x="310717" y="5602328"/>
                  <a:pt x="319320" y="5592033"/>
                  <a:pt x="335148" y="5528164"/>
                </a:cubicBezTo>
                <a:cubicBezTo>
                  <a:pt x="331779" y="5417827"/>
                  <a:pt x="359342" y="5444441"/>
                  <a:pt x="360460" y="5405598"/>
                </a:cubicBezTo>
                <a:cubicBezTo>
                  <a:pt x="382241" y="5333681"/>
                  <a:pt x="391308" y="5299039"/>
                  <a:pt x="397460" y="5273144"/>
                </a:cubicBezTo>
                <a:cubicBezTo>
                  <a:pt x="403590" y="5241156"/>
                  <a:pt x="498677" y="5031223"/>
                  <a:pt x="494993" y="4964102"/>
                </a:cubicBezTo>
                <a:cubicBezTo>
                  <a:pt x="509257" y="4834400"/>
                  <a:pt x="557982" y="4859515"/>
                  <a:pt x="568696" y="4673314"/>
                </a:cubicBezTo>
                <a:cubicBezTo>
                  <a:pt x="562875" y="4576630"/>
                  <a:pt x="603384" y="4599723"/>
                  <a:pt x="564053" y="4444162"/>
                </a:cubicBezTo>
                <a:cubicBezTo>
                  <a:pt x="584088" y="4367766"/>
                  <a:pt x="539882" y="4356597"/>
                  <a:pt x="562482" y="4238831"/>
                </a:cubicBezTo>
                <a:cubicBezTo>
                  <a:pt x="563771" y="4228532"/>
                  <a:pt x="565115" y="4176012"/>
                  <a:pt x="566528" y="4167684"/>
                </a:cubicBezTo>
                <a:cubicBezTo>
                  <a:pt x="564092" y="4133380"/>
                  <a:pt x="570965" y="4101677"/>
                  <a:pt x="565861" y="4066422"/>
                </a:cubicBezTo>
                <a:cubicBezTo>
                  <a:pt x="560756" y="4031167"/>
                  <a:pt x="538898" y="3990412"/>
                  <a:pt x="535898" y="3956159"/>
                </a:cubicBezTo>
                <a:cubicBezTo>
                  <a:pt x="531004" y="3900312"/>
                  <a:pt x="534822" y="3857908"/>
                  <a:pt x="529864" y="3827475"/>
                </a:cubicBezTo>
                <a:cubicBezTo>
                  <a:pt x="531280" y="3816371"/>
                  <a:pt x="529214" y="3754146"/>
                  <a:pt x="529398" y="3731753"/>
                </a:cubicBezTo>
                <a:cubicBezTo>
                  <a:pt x="528440" y="3695632"/>
                  <a:pt x="516799" y="3663823"/>
                  <a:pt x="516932" y="3591228"/>
                </a:cubicBezTo>
                <a:cubicBezTo>
                  <a:pt x="516182" y="3570529"/>
                  <a:pt x="515070" y="3493177"/>
                  <a:pt x="516408" y="3470066"/>
                </a:cubicBezTo>
                <a:cubicBezTo>
                  <a:pt x="518516" y="3452307"/>
                  <a:pt x="501804" y="3396112"/>
                  <a:pt x="503912" y="3378353"/>
                </a:cubicBezTo>
                <a:lnTo>
                  <a:pt x="510998" y="3426234"/>
                </a:lnTo>
                <a:lnTo>
                  <a:pt x="493021" y="3298102"/>
                </a:lnTo>
                <a:cubicBezTo>
                  <a:pt x="493214" y="3294338"/>
                  <a:pt x="479452" y="3243952"/>
                  <a:pt x="476639" y="3237723"/>
                </a:cubicBezTo>
                <a:cubicBezTo>
                  <a:pt x="477369" y="3215695"/>
                  <a:pt x="494992" y="3193666"/>
                  <a:pt x="495722" y="3171637"/>
                </a:cubicBezTo>
                <a:cubicBezTo>
                  <a:pt x="481856" y="3119765"/>
                  <a:pt x="465452" y="3125243"/>
                  <a:pt x="450994" y="3065288"/>
                </a:cubicBezTo>
                <a:cubicBezTo>
                  <a:pt x="450473" y="3010398"/>
                  <a:pt x="430414" y="2952609"/>
                  <a:pt x="421746" y="2897536"/>
                </a:cubicBezTo>
                <a:cubicBezTo>
                  <a:pt x="400922" y="2881359"/>
                  <a:pt x="396356" y="2866991"/>
                  <a:pt x="385928" y="2840607"/>
                </a:cubicBezTo>
                <a:lnTo>
                  <a:pt x="352690" y="2704145"/>
                </a:lnTo>
                <a:cubicBezTo>
                  <a:pt x="340107" y="2662486"/>
                  <a:pt x="333280" y="2619036"/>
                  <a:pt x="327326" y="2596651"/>
                </a:cubicBezTo>
                <a:cubicBezTo>
                  <a:pt x="320226" y="2593515"/>
                  <a:pt x="322845" y="2562919"/>
                  <a:pt x="316968" y="2569830"/>
                </a:cubicBezTo>
                <a:cubicBezTo>
                  <a:pt x="318605" y="2548205"/>
                  <a:pt x="298030" y="2527006"/>
                  <a:pt x="291337" y="2512570"/>
                </a:cubicBezTo>
                <a:lnTo>
                  <a:pt x="296082" y="2497590"/>
                </a:lnTo>
                <a:cubicBezTo>
                  <a:pt x="296082" y="2497555"/>
                  <a:pt x="296082" y="2497521"/>
                  <a:pt x="296084" y="2497483"/>
                </a:cubicBezTo>
                <a:cubicBezTo>
                  <a:pt x="296167" y="2488909"/>
                  <a:pt x="295802" y="2483236"/>
                  <a:pt x="294022" y="2484247"/>
                </a:cubicBezTo>
                <a:lnTo>
                  <a:pt x="292784" y="2486499"/>
                </a:lnTo>
                <a:lnTo>
                  <a:pt x="275200" y="2427557"/>
                </a:lnTo>
                <a:lnTo>
                  <a:pt x="286266" y="2384112"/>
                </a:lnTo>
                <a:cubicBezTo>
                  <a:pt x="281552" y="2356889"/>
                  <a:pt x="268975" y="2302167"/>
                  <a:pt x="263813" y="2270223"/>
                </a:cubicBezTo>
                <a:cubicBezTo>
                  <a:pt x="260813" y="2252348"/>
                  <a:pt x="240336" y="2209833"/>
                  <a:pt x="238402" y="2198449"/>
                </a:cubicBezTo>
                <a:lnTo>
                  <a:pt x="235318" y="2195917"/>
                </a:lnTo>
                <a:lnTo>
                  <a:pt x="230374" y="2180424"/>
                </a:lnTo>
                <a:lnTo>
                  <a:pt x="218180" y="2103866"/>
                </a:lnTo>
                <a:lnTo>
                  <a:pt x="215674" y="2091957"/>
                </a:lnTo>
                <a:cubicBezTo>
                  <a:pt x="213530" y="2076472"/>
                  <a:pt x="207358" y="2026694"/>
                  <a:pt x="205319" y="2010962"/>
                </a:cubicBezTo>
                <a:cubicBezTo>
                  <a:pt x="205156" y="2005218"/>
                  <a:pt x="204594" y="2000520"/>
                  <a:pt x="203437" y="1997565"/>
                </a:cubicBezTo>
                <a:lnTo>
                  <a:pt x="199907" y="1995657"/>
                </a:lnTo>
                <a:cubicBezTo>
                  <a:pt x="199736" y="1993986"/>
                  <a:pt x="199562" y="1992316"/>
                  <a:pt x="199391" y="1990646"/>
                </a:cubicBezTo>
                <a:lnTo>
                  <a:pt x="208753" y="1964565"/>
                </a:lnTo>
                <a:cubicBezTo>
                  <a:pt x="217880" y="1924146"/>
                  <a:pt x="220709" y="1860908"/>
                  <a:pt x="205295" y="1849539"/>
                </a:cubicBezTo>
                <a:cubicBezTo>
                  <a:pt x="201352" y="1822143"/>
                  <a:pt x="217642" y="1765000"/>
                  <a:pt x="215900" y="1739005"/>
                </a:cubicBezTo>
                <a:cubicBezTo>
                  <a:pt x="215305" y="1683384"/>
                  <a:pt x="214710" y="1627764"/>
                  <a:pt x="214116" y="1572143"/>
                </a:cubicBezTo>
                <a:lnTo>
                  <a:pt x="171292" y="1394445"/>
                </a:lnTo>
                <a:lnTo>
                  <a:pt x="147310" y="1368244"/>
                </a:lnTo>
                <a:cubicBezTo>
                  <a:pt x="150887" y="1343046"/>
                  <a:pt x="142396" y="1338329"/>
                  <a:pt x="136918" y="1304100"/>
                </a:cubicBezTo>
                <a:cubicBezTo>
                  <a:pt x="140988" y="1289635"/>
                  <a:pt x="138268" y="1278156"/>
                  <a:pt x="133350" y="1266991"/>
                </a:cubicBezTo>
                <a:cubicBezTo>
                  <a:pt x="133212" y="1233548"/>
                  <a:pt x="125209" y="1203243"/>
                  <a:pt x="120972" y="1165753"/>
                </a:cubicBezTo>
                <a:cubicBezTo>
                  <a:pt x="124590" y="1125005"/>
                  <a:pt x="127933" y="1116514"/>
                  <a:pt x="123458" y="1076447"/>
                </a:cubicBezTo>
                <a:lnTo>
                  <a:pt x="97854" y="1017164"/>
                </a:lnTo>
                <a:lnTo>
                  <a:pt x="87953" y="994620"/>
                </a:lnTo>
                <a:lnTo>
                  <a:pt x="88632" y="989015"/>
                </a:lnTo>
                <a:cubicBezTo>
                  <a:pt x="88926" y="985113"/>
                  <a:pt x="88892" y="982471"/>
                  <a:pt x="88620" y="980586"/>
                </a:cubicBezTo>
                <a:lnTo>
                  <a:pt x="88469" y="980346"/>
                </a:lnTo>
                <a:cubicBezTo>
                  <a:pt x="88563" y="977736"/>
                  <a:pt x="88658" y="975127"/>
                  <a:pt x="88753" y="972517"/>
                </a:cubicBezTo>
                <a:cubicBezTo>
                  <a:pt x="89577" y="959384"/>
                  <a:pt x="90705" y="946679"/>
                  <a:pt x="92049" y="934639"/>
                </a:cubicBezTo>
                <a:cubicBezTo>
                  <a:pt x="89786" y="915687"/>
                  <a:pt x="78339" y="873402"/>
                  <a:pt x="75170" y="858806"/>
                </a:cubicBezTo>
                <a:cubicBezTo>
                  <a:pt x="75311" y="853363"/>
                  <a:pt x="74422" y="849791"/>
                  <a:pt x="73032" y="847069"/>
                </a:cubicBezTo>
                <a:lnTo>
                  <a:pt x="72378" y="846222"/>
                </a:lnTo>
                <a:lnTo>
                  <a:pt x="79554" y="769298"/>
                </a:lnTo>
                <a:lnTo>
                  <a:pt x="81564" y="766224"/>
                </a:lnTo>
                <a:cubicBezTo>
                  <a:pt x="82786" y="762689"/>
                  <a:pt x="83312" y="757352"/>
                  <a:pt x="82266" y="747981"/>
                </a:cubicBezTo>
                <a:lnTo>
                  <a:pt x="81702" y="745740"/>
                </a:lnTo>
                <a:lnTo>
                  <a:pt x="103923" y="677309"/>
                </a:lnTo>
                <a:cubicBezTo>
                  <a:pt x="105299" y="672730"/>
                  <a:pt x="102678" y="623245"/>
                  <a:pt x="104946" y="620242"/>
                </a:cubicBezTo>
                <a:cubicBezTo>
                  <a:pt x="92830" y="565919"/>
                  <a:pt x="114403" y="564337"/>
                  <a:pt x="112314" y="507811"/>
                </a:cubicBezTo>
                <a:cubicBezTo>
                  <a:pt x="111846" y="486024"/>
                  <a:pt x="112944" y="445088"/>
                  <a:pt x="120754" y="390502"/>
                </a:cubicBezTo>
                <a:cubicBezTo>
                  <a:pt x="118044" y="345330"/>
                  <a:pt x="97534" y="291126"/>
                  <a:pt x="96054" y="236774"/>
                </a:cubicBezTo>
                <a:cubicBezTo>
                  <a:pt x="94028" y="198301"/>
                  <a:pt x="94008" y="171041"/>
                  <a:pt x="100614" y="106394"/>
                </a:cubicBezTo>
                <a:cubicBezTo>
                  <a:pt x="84650" y="66832"/>
                  <a:pt x="99424" y="89628"/>
                  <a:pt x="96438" y="51592"/>
                </a:cubicBezTo>
                <a:cubicBezTo>
                  <a:pt x="111136" y="65057"/>
                  <a:pt x="88198" y="4390"/>
                  <a:pt x="104784" y="6004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4842F084-28AE-458A-9633-FBC3E2A69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632" y="607951"/>
            <a:ext cx="1848310" cy="1780854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magine 1150611354">
            <a:extLst>
              <a:ext uri="{FF2B5EF4-FFF2-40B4-BE49-F238E27FC236}">
                <a16:creationId xmlns:a16="http://schemas.microsoft.com/office/drawing/2014/main" id="{969511C6-6D1F-D90F-25C9-CF4AE79B83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5" b="9225"/>
          <a:stretch>
            <a:fillRect/>
          </a:stretch>
        </p:blipFill>
        <p:spPr bwMode="auto">
          <a:xfrm>
            <a:off x="7019610" y="1186669"/>
            <a:ext cx="1576509" cy="629964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26B38427-698A-4037-8803-2E4F11C55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7038" y="2612543"/>
            <a:ext cx="1848311" cy="1780854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Rectangle 6">
            <a:extLst>
              <a:ext uri="{FF2B5EF4-FFF2-40B4-BE49-F238E27FC236}">
                <a16:creationId xmlns:a16="http://schemas.microsoft.com/office/drawing/2014/main" id="{0CA5ED4B-E306-4431-876E-C91851D3E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44876">
            <a:off x="7954965" y="2368283"/>
            <a:ext cx="902412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logo with text on it&#10;&#10;AI-generated content may be incorrect.">
            <a:extLst>
              <a:ext uri="{FF2B5EF4-FFF2-40B4-BE49-F238E27FC236}">
                <a16:creationId xmlns:a16="http://schemas.microsoft.com/office/drawing/2014/main" id="{5912597E-A646-DBA4-D7D5-A1FC1E2D81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669"/>
          <a:stretch/>
        </p:blipFill>
        <p:spPr>
          <a:xfrm>
            <a:off x="6841753" y="2800351"/>
            <a:ext cx="1498880" cy="1443872"/>
          </a:xfrm>
          <a:prstGeom prst="rect">
            <a:avLst/>
          </a:prstGeom>
        </p:spPr>
      </p:pic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F6678D8D-0F79-43DA-8E1A-D0F97435B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74100" y="4517935"/>
            <a:ext cx="1848311" cy="1780507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Elemento grafico 1">
            <a:extLst>
              <a:ext uri="{FF2B5EF4-FFF2-40B4-BE49-F238E27FC236}">
                <a16:creationId xmlns:a16="http://schemas.microsoft.com/office/drawing/2014/main" id="{31DA9612-62E6-3B84-D747-7EA356A733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10001" y="5240060"/>
            <a:ext cx="1576508" cy="33625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8BC18E71-110D-4FB6-A411-14268735D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776" y="603623"/>
            <a:ext cx="5395624" cy="133681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Technical &amp; Economic Data</a:t>
            </a:r>
          </a:p>
        </p:txBody>
      </p:sp>
      <p:graphicFrame>
        <p:nvGraphicFramePr>
          <p:cNvPr id="49" name="Content Placeholder 2">
            <a:extLst>
              <a:ext uri="{FF2B5EF4-FFF2-40B4-BE49-F238E27FC236}">
                <a16:creationId xmlns:a16="http://schemas.microsoft.com/office/drawing/2014/main" id="{6D6CADF9-2954-38C8-B053-FE0824AF7B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5350379"/>
              </p:ext>
            </p:extLst>
          </p:nvPr>
        </p:nvGraphicFramePr>
        <p:xfrm>
          <a:off x="262716" y="2194102"/>
          <a:ext cx="6316321" cy="3908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C2A922FF-5D1B-444A-AA3F-33B14B8778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7950" y="0"/>
            <a:ext cx="2686050" cy="6858000"/>
          </a:xfrm>
          <a:custGeom>
            <a:avLst/>
            <a:gdLst>
              <a:gd name="connsiteX0" fmla="*/ 103528 w 3531060"/>
              <a:gd name="connsiteY0" fmla="*/ 0 h 6858000"/>
              <a:gd name="connsiteX1" fmla="*/ 3531060 w 3531060"/>
              <a:gd name="connsiteY1" fmla="*/ 0 h 6858000"/>
              <a:gd name="connsiteX2" fmla="*/ 3531060 w 3531060"/>
              <a:gd name="connsiteY2" fmla="*/ 6858000 h 6858000"/>
              <a:gd name="connsiteX3" fmla="*/ 11227 w 3531060"/>
              <a:gd name="connsiteY3" fmla="*/ 6858000 h 6858000"/>
              <a:gd name="connsiteX4" fmla="*/ 13007 w 3531060"/>
              <a:gd name="connsiteY4" fmla="*/ 6830689 h 6858000"/>
              <a:gd name="connsiteX5" fmla="*/ 13816 w 3531060"/>
              <a:gd name="connsiteY5" fmla="*/ 6805387 h 6858000"/>
              <a:gd name="connsiteX6" fmla="*/ 6804 w 3531060"/>
              <a:gd name="connsiteY6" fmla="*/ 6745068 h 6858000"/>
              <a:gd name="connsiteX7" fmla="*/ 0 w 3531060"/>
              <a:gd name="connsiteY7" fmla="*/ 6729489 h 6858000"/>
              <a:gd name="connsiteX8" fmla="*/ 2954 w 3531060"/>
              <a:gd name="connsiteY8" fmla="*/ 6720173 h 6858000"/>
              <a:gd name="connsiteX9" fmla="*/ 5781 w 3531060"/>
              <a:gd name="connsiteY9" fmla="*/ 6647880 h 6858000"/>
              <a:gd name="connsiteX10" fmla="*/ 18369 w 3531060"/>
              <a:gd name="connsiteY10" fmla="*/ 6601567 h 6858000"/>
              <a:gd name="connsiteX11" fmla="*/ 23416 w 3531060"/>
              <a:gd name="connsiteY11" fmla="*/ 6560762 h 6858000"/>
              <a:gd name="connsiteX12" fmla="*/ 18598 w 3531060"/>
              <a:gd name="connsiteY12" fmla="*/ 6513714 h 6858000"/>
              <a:gd name="connsiteX13" fmla="*/ 59435 w 3531060"/>
              <a:gd name="connsiteY13" fmla="*/ 6445731 h 6858000"/>
              <a:gd name="connsiteX14" fmla="*/ 63794 w 3531060"/>
              <a:gd name="connsiteY14" fmla="*/ 6393381 h 6858000"/>
              <a:gd name="connsiteX15" fmla="*/ 106081 w 3531060"/>
              <a:gd name="connsiteY15" fmla="*/ 6308405 h 6858000"/>
              <a:gd name="connsiteX16" fmla="*/ 113316 w 3531060"/>
              <a:gd name="connsiteY16" fmla="*/ 6212827 h 6858000"/>
              <a:gd name="connsiteX17" fmla="*/ 254196 w 3531060"/>
              <a:gd name="connsiteY17" fmla="*/ 5897402 h 6858000"/>
              <a:gd name="connsiteX18" fmla="*/ 262830 w 3531060"/>
              <a:gd name="connsiteY18" fmla="*/ 5814193 h 6858000"/>
              <a:gd name="connsiteX19" fmla="*/ 280557 w 3531060"/>
              <a:gd name="connsiteY19" fmla="*/ 5702062 h 6858000"/>
              <a:gd name="connsiteX20" fmla="*/ 297372 w 3531060"/>
              <a:gd name="connsiteY20" fmla="*/ 5654420 h 6858000"/>
              <a:gd name="connsiteX21" fmla="*/ 335148 w 3531060"/>
              <a:gd name="connsiteY21" fmla="*/ 5528164 h 6858000"/>
              <a:gd name="connsiteX22" fmla="*/ 360460 w 3531060"/>
              <a:gd name="connsiteY22" fmla="*/ 5405598 h 6858000"/>
              <a:gd name="connsiteX23" fmla="*/ 397460 w 3531060"/>
              <a:gd name="connsiteY23" fmla="*/ 5273144 h 6858000"/>
              <a:gd name="connsiteX24" fmla="*/ 494993 w 3531060"/>
              <a:gd name="connsiteY24" fmla="*/ 4964102 h 6858000"/>
              <a:gd name="connsiteX25" fmla="*/ 568696 w 3531060"/>
              <a:gd name="connsiteY25" fmla="*/ 4673314 h 6858000"/>
              <a:gd name="connsiteX26" fmla="*/ 564053 w 3531060"/>
              <a:gd name="connsiteY26" fmla="*/ 4444162 h 6858000"/>
              <a:gd name="connsiteX27" fmla="*/ 562482 w 3531060"/>
              <a:gd name="connsiteY27" fmla="*/ 4238831 h 6858000"/>
              <a:gd name="connsiteX28" fmla="*/ 566528 w 3531060"/>
              <a:gd name="connsiteY28" fmla="*/ 4167684 h 6858000"/>
              <a:gd name="connsiteX29" fmla="*/ 565861 w 3531060"/>
              <a:gd name="connsiteY29" fmla="*/ 4066422 h 6858000"/>
              <a:gd name="connsiteX30" fmla="*/ 535898 w 3531060"/>
              <a:gd name="connsiteY30" fmla="*/ 3956159 h 6858000"/>
              <a:gd name="connsiteX31" fmla="*/ 529864 w 3531060"/>
              <a:gd name="connsiteY31" fmla="*/ 3827475 h 6858000"/>
              <a:gd name="connsiteX32" fmla="*/ 529398 w 3531060"/>
              <a:gd name="connsiteY32" fmla="*/ 3731753 h 6858000"/>
              <a:gd name="connsiteX33" fmla="*/ 516932 w 3531060"/>
              <a:gd name="connsiteY33" fmla="*/ 3591228 h 6858000"/>
              <a:gd name="connsiteX34" fmla="*/ 516408 w 3531060"/>
              <a:gd name="connsiteY34" fmla="*/ 3470066 h 6858000"/>
              <a:gd name="connsiteX35" fmla="*/ 503912 w 3531060"/>
              <a:gd name="connsiteY35" fmla="*/ 3378353 h 6858000"/>
              <a:gd name="connsiteX36" fmla="*/ 510998 w 3531060"/>
              <a:gd name="connsiteY36" fmla="*/ 3426234 h 6858000"/>
              <a:gd name="connsiteX37" fmla="*/ 493021 w 3531060"/>
              <a:gd name="connsiteY37" fmla="*/ 3298102 h 6858000"/>
              <a:gd name="connsiteX38" fmla="*/ 476639 w 3531060"/>
              <a:gd name="connsiteY38" fmla="*/ 3237723 h 6858000"/>
              <a:gd name="connsiteX39" fmla="*/ 495722 w 3531060"/>
              <a:gd name="connsiteY39" fmla="*/ 3171637 h 6858000"/>
              <a:gd name="connsiteX40" fmla="*/ 450994 w 3531060"/>
              <a:gd name="connsiteY40" fmla="*/ 3065288 h 6858000"/>
              <a:gd name="connsiteX41" fmla="*/ 421746 w 3531060"/>
              <a:gd name="connsiteY41" fmla="*/ 2897536 h 6858000"/>
              <a:gd name="connsiteX42" fmla="*/ 385928 w 3531060"/>
              <a:gd name="connsiteY42" fmla="*/ 2840607 h 6858000"/>
              <a:gd name="connsiteX43" fmla="*/ 352690 w 3531060"/>
              <a:gd name="connsiteY43" fmla="*/ 2704145 h 6858000"/>
              <a:gd name="connsiteX44" fmla="*/ 327326 w 3531060"/>
              <a:gd name="connsiteY44" fmla="*/ 2596651 h 6858000"/>
              <a:gd name="connsiteX45" fmla="*/ 316968 w 3531060"/>
              <a:gd name="connsiteY45" fmla="*/ 2569830 h 6858000"/>
              <a:gd name="connsiteX46" fmla="*/ 291337 w 3531060"/>
              <a:gd name="connsiteY46" fmla="*/ 2512570 h 6858000"/>
              <a:gd name="connsiteX47" fmla="*/ 296082 w 3531060"/>
              <a:gd name="connsiteY47" fmla="*/ 2497590 h 6858000"/>
              <a:gd name="connsiteX48" fmla="*/ 296084 w 3531060"/>
              <a:gd name="connsiteY48" fmla="*/ 2497483 h 6858000"/>
              <a:gd name="connsiteX49" fmla="*/ 294022 w 3531060"/>
              <a:gd name="connsiteY49" fmla="*/ 2484247 h 6858000"/>
              <a:gd name="connsiteX50" fmla="*/ 292784 w 3531060"/>
              <a:gd name="connsiteY50" fmla="*/ 2486499 h 6858000"/>
              <a:gd name="connsiteX51" fmla="*/ 275200 w 3531060"/>
              <a:gd name="connsiteY51" fmla="*/ 2427557 h 6858000"/>
              <a:gd name="connsiteX52" fmla="*/ 286266 w 3531060"/>
              <a:gd name="connsiteY52" fmla="*/ 2384112 h 6858000"/>
              <a:gd name="connsiteX53" fmla="*/ 263813 w 3531060"/>
              <a:gd name="connsiteY53" fmla="*/ 2270223 h 6858000"/>
              <a:gd name="connsiteX54" fmla="*/ 238402 w 3531060"/>
              <a:gd name="connsiteY54" fmla="*/ 2198449 h 6858000"/>
              <a:gd name="connsiteX55" fmla="*/ 235318 w 3531060"/>
              <a:gd name="connsiteY55" fmla="*/ 2195917 h 6858000"/>
              <a:gd name="connsiteX56" fmla="*/ 230374 w 3531060"/>
              <a:gd name="connsiteY56" fmla="*/ 2180424 h 6858000"/>
              <a:gd name="connsiteX57" fmla="*/ 218180 w 3531060"/>
              <a:gd name="connsiteY57" fmla="*/ 2103866 h 6858000"/>
              <a:gd name="connsiteX58" fmla="*/ 215674 w 3531060"/>
              <a:gd name="connsiteY58" fmla="*/ 2091957 h 6858000"/>
              <a:gd name="connsiteX59" fmla="*/ 205319 w 3531060"/>
              <a:gd name="connsiteY59" fmla="*/ 2010962 h 6858000"/>
              <a:gd name="connsiteX60" fmla="*/ 203437 w 3531060"/>
              <a:gd name="connsiteY60" fmla="*/ 1997565 h 6858000"/>
              <a:gd name="connsiteX61" fmla="*/ 199907 w 3531060"/>
              <a:gd name="connsiteY61" fmla="*/ 1995657 h 6858000"/>
              <a:gd name="connsiteX62" fmla="*/ 199391 w 3531060"/>
              <a:gd name="connsiteY62" fmla="*/ 1990646 h 6858000"/>
              <a:gd name="connsiteX63" fmla="*/ 208753 w 3531060"/>
              <a:gd name="connsiteY63" fmla="*/ 1964565 h 6858000"/>
              <a:gd name="connsiteX64" fmla="*/ 205295 w 3531060"/>
              <a:gd name="connsiteY64" fmla="*/ 1849539 h 6858000"/>
              <a:gd name="connsiteX65" fmla="*/ 215900 w 3531060"/>
              <a:gd name="connsiteY65" fmla="*/ 1739005 h 6858000"/>
              <a:gd name="connsiteX66" fmla="*/ 214116 w 3531060"/>
              <a:gd name="connsiteY66" fmla="*/ 1572143 h 6858000"/>
              <a:gd name="connsiteX67" fmla="*/ 171292 w 3531060"/>
              <a:gd name="connsiteY67" fmla="*/ 1394445 h 6858000"/>
              <a:gd name="connsiteX68" fmla="*/ 147310 w 3531060"/>
              <a:gd name="connsiteY68" fmla="*/ 1368244 h 6858000"/>
              <a:gd name="connsiteX69" fmla="*/ 136918 w 3531060"/>
              <a:gd name="connsiteY69" fmla="*/ 1304100 h 6858000"/>
              <a:gd name="connsiteX70" fmla="*/ 133350 w 3531060"/>
              <a:gd name="connsiteY70" fmla="*/ 1266991 h 6858000"/>
              <a:gd name="connsiteX71" fmla="*/ 120972 w 3531060"/>
              <a:gd name="connsiteY71" fmla="*/ 1165753 h 6858000"/>
              <a:gd name="connsiteX72" fmla="*/ 123458 w 3531060"/>
              <a:gd name="connsiteY72" fmla="*/ 1076447 h 6858000"/>
              <a:gd name="connsiteX73" fmla="*/ 97854 w 3531060"/>
              <a:gd name="connsiteY73" fmla="*/ 1017164 h 6858000"/>
              <a:gd name="connsiteX74" fmla="*/ 87953 w 3531060"/>
              <a:gd name="connsiteY74" fmla="*/ 994620 h 6858000"/>
              <a:gd name="connsiteX75" fmla="*/ 88632 w 3531060"/>
              <a:gd name="connsiteY75" fmla="*/ 989015 h 6858000"/>
              <a:gd name="connsiteX76" fmla="*/ 88620 w 3531060"/>
              <a:gd name="connsiteY76" fmla="*/ 980586 h 6858000"/>
              <a:gd name="connsiteX77" fmla="*/ 88469 w 3531060"/>
              <a:gd name="connsiteY77" fmla="*/ 980346 h 6858000"/>
              <a:gd name="connsiteX78" fmla="*/ 88753 w 3531060"/>
              <a:gd name="connsiteY78" fmla="*/ 972517 h 6858000"/>
              <a:gd name="connsiteX79" fmla="*/ 92049 w 3531060"/>
              <a:gd name="connsiteY79" fmla="*/ 934639 h 6858000"/>
              <a:gd name="connsiteX80" fmla="*/ 75170 w 3531060"/>
              <a:gd name="connsiteY80" fmla="*/ 858806 h 6858000"/>
              <a:gd name="connsiteX81" fmla="*/ 73032 w 3531060"/>
              <a:gd name="connsiteY81" fmla="*/ 847069 h 6858000"/>
              <a:gd name="connsiteX82" fmla="*/ 72378 w 3531060"/>
              <a:gd name="connsiteY82" fmla="*/ 846222 h 6858000"/>
              <a:gd name="connsiteX83" fmla="*/ 79554 w 3531060"/>
              <a:gd name="connsiteY83" fmla="*/ 769298 h 6858000"/>
              <a:gd name="connsiteX84" fmla="*/ 81564 w 3531060"/>
              <a:gd name="connsiteY84" fmla="*/ 766224 h 6858000"/>
              <a:gd name="connsiteX85" fmla="*/ 82266 w 3531060"/>
              <a:gd name="connsiteY85" fmla="*/ 747981 h 6858000"/>
              <a:gd name="connsiteX86" fmla="*/ 81702 w 3531060"/>
              <a:gd name="connsiteY86" fmla="*/ 745740 h 6858000"/>
              <a:gd name="connsiteX87" fmla="*/ 103923 w 3531060"/>
              <a:gd name="connsiteY87" fmla="*/ 677309 h 6858000"/>
              <a:gd name="connsiteX88" fmla="*/ 104946 w 3531060"/>
              <a:gd name="connsiteY88" fmla="*/ 620242 h 6858000"/>
              <a:gd name="connsiteX89" fmla="*/ 112314 w 3531060"/>
              <a:gd name="connsiteY89" fmla="*/ 507811 h 6858000"/>
              <a:gd name="connsiteX90" fmla="*/ 120754 w 3531060"/>
              <a:gd name="connsiteY90" fmla="*/ 390502 h 6858000"/>
              <a:gd name="connsiteX91" fmla="*/ 96054 w 3531060"/>
              <a:gd name="connsiteY91" fmla="*/ 236774 h 6858000"/>
              <a:gd name="connsiteX92" fmla="*/ 100614 w 3531060"/>
              <a:gd name="connsiteY92" fmla="*/ 106394 h 6858000"/>
              <a:gd name="connsiteX93" fmla="*/ 96438 w 3531060"/>
              <a:gd name="connsiteY93" fmla="*/ 51592 h 6858000"/>
              <a:gd name="connsiteX94" fmla="*/ 104784 w 3531060"/>
              <a:gd name="connsiteY94" fmla="*/ 60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3531060" h="6858000">
                <a:moveTo>
                  <a:pt x="103528" y="0"/>
                </a:moveTo>
                <a:lnTo>
                  <a:pt x="3531060" y="0"/>
                </a:lnTo>
                <a:lnTo>
                  <a:pt x="3531060" y="6858000"/>
                </a:lnTo>
                <a:lnTo>
                  <a:pt x="11227" y="6858000"/>
                </a:lnTo>
                <a:lnTo>
                  <a:pt x="13007" y="6830689"/>
                </a:lnTo>
                <a:cubicBezTo>
                  <a:pt x="13519" y="6821195"/>
                  <a:pt x="13839" y="6812491"/>
                  <a:pt x="13816" y="6805387"/>
                </a:cubicBezTo>
                <a:cubicBezTo>
                  <a:pt x="15254" y="6794161"/>
                  <a:pt x="9459" y="6753337"/>
                  <a:pt x="6804" y="6745068"/>
                </a:cubicBezTo>
                <a:lnTo>
                  <a:pt x="0" y="6729489"/>
                </a:lnTo>
                <a:lnTo>
                  <a:pt x="2954" y="6720173"/>
                </a:lnTo>
                <a:cubicBezTo>
                  <a:pt x="4526" y="6681672"/>
                  <a:pt x="-2520" y="6667698"/>
                  <a:pt x="5781" y="6647880"/>
                </a:cubicBezTo>
                <a:cubicBezTo>
                  <a:pt x="8350" y="6628113"/>
                  <a:pt x="15430" y="6616086"/>
                  <a:pt x="18369" y="6601567"/>
                </a:cubicBezTo>
                <a:cubicBezTo>
                  <a:pt x="15090" y="6579062"/>
                  <a:pt x="27561" y="6584422"/>
                  <a:pt x="23416" y="6560762"/>
                </a:cubicBezTo>
                <a:cubicBezTo>
                  <a:pt x="13805" y="6562800"/>
                  <a:pt x="26779" y="6518102"/>
                  <a:pt x="18598" y="6513714"/>
                </a:cubicBezTo>
                <a:cubicBezTo>
                  <a:pt x="31032" y="6499191"/>
                  <a:pt x="54928" y="6469276"/>
                  <a:pt x="59435" y="6445731"/>
                </a:cubicBezTo>
                <a:cubicBezTo>
                  <a:pt x="64302" y="6435600"/>
                  <a:pt x="68176" y="6406542"/>
                  <a:pt x="63794" y="6393381"/>
                </a:cubicBezTo>
                <a:cubicBezTo>
                  <a:pt x="87384" y="6347124"/>
                  <a:pt x="95956" y="6355867"/>
                  <a:pt x="106081" y="6308405"/>
                </a:cubicBezTo>
                <a:cubicBezTo>
                  <a:pt x="113812" y="6278148"/>
                  <a:pt x="101282" y="6242621"/>
                  <a:pt x="113316" y="6212827"/>
                </a:cubicBezTo>
                <a:cubicBezTo>
                  <a:pt x="156730" y="6067155"/>
                  <a:pt x="232746" y="6024676"/>
                  <a:pt x="254196" y="5897402"/>
                </a:cubicBezTo>
                <a:cubicBezTo>
                  <a:pt x="278709" y="5861657"/>
                  <a:pt x="256257" y="5849960"/>
                  <a:pt x="262830" y="5814193"/>
                </a:cubicBezTo>
                <a:cubicBezTo>
                  <a:pt x="292627" y="5729321"/>
                  <a:pt x="262967" y="5779716"/>
                  <a:pt x="280557" y="5702062"/>
                </a:cubicBezTo>
                <a:cubicBezTo>
                  <a:pt x="301001" y="5690324"/>
                  <a:pt x="289062" y="5671797"/>
                  <a:pt x="297372" y="5654420"/>
                </a:cubicBezTo>
                <a:cubicBezTo>
                  <a:pt x="310717" y="5602328"/>
                  <a:pt x="319320" y="5592033"/>
                  <a:pt x="335148" y="5528164"/>
                </a:cubicBezTo>
                <a:cubicBezTo>
                  <a:pt x="331779" y="5417827"/>
                  <a:pt x="359342" y="5444441"/>
                  <a:pt x="360460" y="5405598"/>
                </a:cubicBezTo>
                <a:cubicBezTo>
                  <a:pt x="382241" y="5333681"/>
                  <a:pt x="391308" y="5299039"/>
                  <a:pt x="397460" y="5273144"/>
                </a:cubicBezTo>
                <a:cubicBezTo>
                  <a:pt x="403590" y="5241156"/>
                  <a:pt x="498677" y="5031223"/>
                  <a:pt x="494993" y="4964102"/>
                </a:cubicBezTo>
                <a:cubicBezTo>
                  <a:pt x="509257" y="4834400"/>
                  <a:pt x="557982" y="4859515"/>
                  <a:pt x="568696" y="4673314"/>
                </a:cubicBezTo>
                <a:cubicBezTo>
                  <a:pt x="562875" y="4576630"/>
                  <a:pt x="603384" y="4599723"/>
                  <a:pt x="564053" y="4444162"/>
                </a:cubicBezTo>
                <a:cubicBezTo>
                  <a:pt x="584088" y="4367766"/>
                  <a:pt x="539882" y="4356597"/>
                  <a:pt x="562482" y="4238831"/>
                </a:cubicBezTo>
                <a:cubicBezTo>
                  <a:pt x="563771" y="4228532"/>
                  <a:pt x="565115" y="4176012"/>
                  <a:pt x="566528" y="4167684"/>
                </a:cubicBezTo>
                <a:cubicBezTo>
                  <a:pt x="564092" y="4133380"/>
                  <a:pt x="570965" y="4101677"/>
                  <a:pt x="565861" y="4066422"/>
                </a:cubicBezTo>
                <a:cubicBezTo>
                  <a:pt x="560756" y="4031167"/>
                  <a:pt x="538898" y="3990412"/>
                  <a:pt x="535898" y="3956159"/>
                </a:cubicBezTo>
                <a:cubicBezTo>
                  <a:pt x="531004" y="3900312"/>
                  <a:pt x="534822" y="3857908"/>
                  <a:pt x="529864" y="3827475"/>
                </a:cubicBezTo>
                <a:cubicBezTo>
                  <a:pt x="531280" y="3816371"/>
                  <a:pt x="529214" y="3754146"/>
                  <a:pt x="529398" y="3731753"/>
                </a:cubicBezTo>
                <a:cubicBezTo>
                  <a:pt x="528440" y="3695632"/>
                  <a:pt x="516799" y="3663823"/>
                  <a:pt x="516932" y="3591228"/>
                </a:cubicBezTo>
                <a:cubicBezTo>
                  <a:pt x="516182" y="3570529"/>
                  <a:pt x="515070" y="3493177"/>
                  <a:pt x="516408" y="3470066"/>
                </a:cubicBezTo>
                <a:cubicBezTo>
                  <a:pt x="518516" y="3452307"/>
                  <a:pt x="501804" y="3396112"/>
                  <a:pt x="503912" y="3378353"/>
                </a:cubicBezTo>
                <a:lnTo>
                  <a:pt x="510998" y="3426234"/>
                </a:lnTo>
                <a:lnTo>
                  <a:pt x="493021" y="3298102"/>
                </a:lnTo>
                <a:cubicBezTo>
                  <a:pt x="493214" y="3294338"/>
                  <a:pt x="479452" y="3243952"/>
                  <a:pt x="476639" y="3237723"/>
                </a:cubicBezTo>
                <a:cubicBezTo>
                  <a:pt x="477369" y="3215695"/>
                  <a:pt x="494992" y="3193666"/>
                  <a:pt x="495722" y="3171637"/>
                </a:cubicBezTo>
                <a:cubicBezTo>
                  <a:pt x="481856" y="3119765"/>
                  <a:pt x="465452" y="3125243"/>
                  <a:pt x="450994" y="3065288"/>
                </a:cubicBezTo>
                <a:cubicBezTo>
                  <a:pt x="450473" y="3010398"/>
                  <a:pt x="430414" y="2952609"/>
                  <a:pt x="421746" y="2897536"/>
                </a:cubicBezTo>
                <a:cubicBezTo>
                  <a:pt x="400922" y="2881359"/>
                  <a:pt x="396356" y="2866991"/>
                  <a:pt x="385928" y="2840607"/>
                </a:cubicBezTo>
                <a:lnTo>
                  <a:pt x="352690" y="2704145"/>
                </a:lnTo>
                <a:cubicBezTo>
                  <a:pt x="340107" y="2662486"/>
                  <a:pt x="333280" y="2619036"/>
                  <a:pt x="327326" y="2596651"/>
                </a:cubicBezTo>
                <a:cubicBezTo>
                  <a:pt x="320226" y="2593515"/>
                  <a:pt x="322845" y="2562919"/>
                  <a:pt x="316968" y="2569830"/>
                </a:cubicBezTo>
                <a:cubicBezTo>
                  <a:pt x="318605" y="2548205"/>
                  <a:pt x="298030" y="2527006"/>
                  <a:pt x="291337" y="2512570"/>
                </a:cubicBezTo>
                <a:lnTo>
                  <a:pt x="296082" y="2497590"/>
                </a:lnTo>
                <a:cubicBezTo>
                  <a:pt x="296082" y="2497555"/>
                  <a:pt x="296082" y="2497521"/>
                  <a:pt x="296084" y="2497483"/>
                </a:cubicBezTo>
                <a:cubicBezTo>
                  <a:pt x="296167" y="2488909"/>
                  <a:pt x="295802" y="2483236"/>
                  <a:pt x="294022" y="2484247"/>
                </a:cubicBezTo>
                <a:lnTo>
                  <a:pt x="292784" y="2486499"/>
                </a:lnTo>
                <a:lnTo>
                  <a:pt x="275200" y="2427557"/>
                </a:lnTo>
                <a:lnTo>
                  <a:pt x="286266" y="2384112"/>
                </a:lnTo>
                <a:cubicBezTo>
                  <a:pt x="281552" y="2356889"/>
                  <a:pt x="268975" y="2302167"/>
                  <a:pt x="263813" y="2270223"/>
                </a:cubicBezTo>
                <a:cubicBezTo>
                  <a:pt x="260813" y="2252348"/>
                  <a:pt x="240336" y="2209833"/>
                  <a:pt x="238402" y="2198449"/>
                </a:cubicBezTo>
                <a:lnTo>
                  <a:pt x="235318" y="2195917"/>
                </a:lnTo>
                <a:lnTo>
                  <a:pt x="230374" y="2180424"/>
                </a:lnTo>
                <a:lnTo>
                  <a:pt x="218180" y="2103866"/>
                </a:lnTo>
                <a:lnTo>
                  <a:pt x="215674" y="2091957"/>
                </a:lnTo>
                <a:cubicBezTo>
                  <a:pt x="213530" y="2076472"/>
                  <a:pt x="207358" y="2026694"/>
                  <a:pt x="205319" y="2010962"/>
                </a:cubicBezTo>
                <a:cubicBezTo>
                  <a:pt x="205156" y="2005218"/>
                  <a:pt x="204594" y="2000520"/>
                  <a:pt x="203437" y="1997565"/>
                </a:cubicBezTo>
                <a:lnTo>
                  <a:pt x="199907" y="1995657"/>
                </a:lnTo>
                <a:cubicBezTo>
                  <a:pt x="199736" y="1993986"/>
                  <a:pt x="199562" y="1992316"/>
                  <a:pt x="199391" y="1990646"/>
                </a:cubicBezTo>
                <a:lnTo>
                  <a:pt x="208753" y="1964565"/>
                </a:lnTo>
                <a:cubicBezTo>
                  <a:pt x="217880" y="1924146"/>
                  <a:pt x="220709" y="1860908"/>
                  <a:pt x="205295" y="1849539"/>
                </a:cubicBezTo>
                <a:cubicBezTo>
                  <a:pt x="201352" y="1822143"/>
                  <a:pt x="217642" y="1765000"/>
                  <a:pt x="215900" y="1739005"/>
                </a:cubicBezTo>
                <a:cubicBezTo>
                  <a:pt x="215305" y="1683384"/>
                  <a:pt x="214710" y="1627764"/>
                  <a:pt x="214116" y="1572143"/>
                </a:cubicBezTo>
                <a:lnTo>
                  <a:pt x="171292" y="1394445"/>
                </a:lnTo>
                <a:lnTo>
                  <a:pt x="147310" y="1368244"/>
                </a:lnTo>
                <a:cubicBezTo>
                  <a:pt x="150887" y="1343046"/>
                  <a:pt x="142396" y="1338329"/>
                  <a:pt x="136918" y="1304100"/>
                </a:cubicBezTo>
                <a:cubicBezTo>
                  <a:pt x="140988" y="1289635"/>
                  <a:pt x="138268" y="1278156"/>
                  <a:pt x="133350" y="1266991"/>
                </a:cubicBezTo>
                <a:cubicBezTo>
                  <a:pt x="133212" y="1233548"/>
                  <a:pt x="125209" y="1203243"/>
                  <a:pt x="120972" y="1165753"/>
                </a:cubicBezTo>
                <a:cubicBezTo>
                  <a:pt x="124590" y="1125005"/>
                  <a:pt x="127933" y="1116514"/>
                  <a:pt x="123458" y="1076447"/>
                </a:cubicBezTo>
                <a:lnTo>
                  <a:pt x="97854" y="1017164"/>
                </a:lnTo>
                <a:lnTo>
                  <a:pt x="87953" y="994620"/>
                </a:lnTo>
                <a:lnTo>
                  <a:pt x="88632" y="989015"/>
                </a:lnTo>
                <a:cubicBezTo>
                  <a:pt x="88926" y="985113"/>
                  <a:pt x="88892" y="982471"/>
                  <a:pt x="88620" y="980586"/>
                </a:cubicBezTo>
                <a:lnTo>
                  <a:pt x="88469" y="980346"/>
                </a:lnTo>
                <a:cubicBezTo>
                  <a:pt x="88563" y="977736"/>
                  <a:pt x="88658" y="975127"/>
                  <a:pt x="88753" y="972517"/>
                </a:cubicBezTo>
                <a:cubicBezTo>
                  <a:pt x="89577" y="959384"/>
                  <a:pt x="90705" y="946679"/>
                  <a:pt x="92049" y="934639"/>
                </a:cubicBezTo>
                <a:cubicBezTo>
                  <a:pt x="89786" y="915687"/>
                  <a:pt x="78339" y="873402"/>
                  <a:pt x="75170" y="858806"/>
                </a:cubicBezTo>
                <a:cubicBezTo>
                  <a:pt x="75311" y="853363"/>
                  <a:pt x="74422" y="849791"/>
                  <a:pt x="73032" y="847069"/>
                </a:cubicBezTo>
                <a:lnTo>
                  <a:pt x="72378" y="846222"/>
                </a:lnTo>
                <a:lnTo>
                  <a:pt x="79554" y="769298"/>
                </a:lnTo>
                <a:lnTo>
                  <a:pt x="81564" y="766224"/>
                </a:lnTo>
                <a:cubicBezTo>
                  <a:pt x="82786" y="762689"/>
                  <a:pt x="83312" y="757352"/>
                  <a:pt x="82266" y="747981"/>
                </a:cubicBezTo>
                <a:lnTo>
                  <a:pt x="81702" y="745740"/>
                </a:lnTo>
                <a:lnTo>
                  <a:pt x="103923" y="677309"/>
                </a:lnTo>
                <a:cubicBezTo>
                  <a:pt x="105299" y="672730"/>
                  <a:pt x="102678" y="623245"/>
                  <a:pt x="104946" y="620242"/>
                </a:cubicBezTo>
                <a:cubicBezTo>
                  <a:pt x="92830" y="565919"/>
                  <a:pt x="114403" y="564337"/>
                  <a:pt x="112314" y="507811"/>
                </a:cubicBezTo>
                <a:cubicBezTo>
                  <a:pt x="111846" y="486024"/>
                  <a:pt x="112944" y="445088"/>
                  <a:pt x="120754" y="390502"/>
                </a:cubicBezTo>
                <a:cubicBezTo>
                  <a:pt x="118044" y="345330"/>
                  <a:pt x="97534" y="291126"/>
                  <a:pt x="96054" y="236774"/>
                </a:cubicBezTo>
                <a:cubicBezTo>
                  <a:pt x="94028" y="198301"/>
                  <a:pt x="94008" y="171041"/>
                  <a:pt x="100614" y="106394"/>
                </a:cubicBezTo>
                <a:cubicBezTo>
                  <a:pt x="84650" y="66832"/>
                  <a:pt x="99424" y="89628"/>
                  <a:pt x="96438" y="51592"/>
                </a:cubicBezTo>
                <a:cubicBezTo>
                  <a:pt x="111136" y="65057"/>
                  <a:pt x="88198" y="4390"/>
                  <a:pt x="104784" y="6004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4842F084-28AE-458A-9633-FBC3E2A69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632" y="607951"/>
            <a:ext cx="1848310" cy="1780854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magine 1150611354">
            <a:extLst>
              <a:ext uri="{FF2B5EF4-FFF2-40B4-BE49-F238E27FC236}">
                <a16:creationId xmlns:a16="http://schemas.microsoft.com/office/drawing/2014/main" id="{CAF0DCD9-4CCC-A8EA-16DD-6995852A57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5" b="9225"/>
          <a:stretch>
            <a:fillRect/>
          </a:stretch>
        </p:blipFill>
        <p:spPr bwMode="auto">
          <a:xfrm>
            <a:off x="7019610" y="1186669"/>
            <a:ext cx="1576509" cy="629964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26B38427-698A-4037-8803-2E4F11C55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7038" y="2612543"/>
            <a:ext cx="1848311" cy="1780854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Rectangle 6">
            <a:extLst>
              <a:ext uri="{FF2B5EF4-FFF2-40B4-BE49-F238E27FC236}">
                <a16:creationId xmlns:a16="http://schemas.microsoft.com/office/drawing/2014/main" id="{0CA5ED4B-E306-4431-876E-C91851D3E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44876">
            <a:off x="7954965" y="2368283"/>
            <a:ext cx="902412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logo with text on it&#10;&#10;AI-generated content may be incorrect.">
            <a:extLst>
              <a:ext uri="{FF2B5EF4-FFF2-40B4-BE49-F238E27FC236}">
                <a16:creationId xmlns:a16="http://schemas.microsoft.com/office/drawing/2014/main" id="{B82E87DC-7013-30E3-8952-2ADF6CC31A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669"/>
          <a:stretch/>
        </p:blipFill>
        <p:spPr>
          <a:xfrm>
            <a:off x="6841753" y="2800351"/>
            <a:ext cx="1498880" cy="1443872"/>
          </a:xfrm>
          <a:prstGeom prst="rect">
            <a:avLst/>
          </a:prstGeom>
        </p:spPr>
      </p:pic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F6678D8D-0F79-43DA-8E1A-D0F97435B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74100" y="4517935"/>
            <a:ext cx="1848311" cy="1780507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Elemento grafico 1">
            <a:extLst>
              <a:ext uri="{FF2B5EF4-FFF2-40B4-BE49-F238E27FC236}">
                <a16:creationId xmlns:a16="http://schemas.microsoft.com/office/drawing/2014/main" id="{E2E75F2E-26F1-02E0-5390-C4934C84D9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10001" y="5240060"/>
            <a:ext cx="1576508" cy="33625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338</Words>
  <Application>Microsoft Macintosh PowerPoint</Application>
  <PresentationFormat>On-screen Show (4:3)</PresentationFormat>
  <Paragraphs>48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Micropelletisation Process for VenusRoses SC6</vt:lpstr>
      <vt:lpstr>Introduction</vt:lpstr>
      <vt:lpstr>Micropelletisation Process Overview</vt:lpstr>
      <vt:lpstr>Process Inputs</vt:lpstr>
      <vt:lpstr>Process Steps</vt:lpstr>
      <vt:lpstr>Key Performance Indicators (KPIs)</vt:lpstr>
      <vt:lpstr>Key Design Factors (KDFs)</vt:lpstr>
      <vt:lpstr>Discussion Points for CS6 Meeting</vt:lpstr>
      <vt:lpstr>Technical &amp; Economic Data</vt:lpstr>
      <vt:lpstr>Next Steps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Ioannis Liakos</cp:lastModifiedBy>
  <cp:revision>11</cp:revision>
  <dcterms:created xsi:type="dcterms:W3CDTF">2013-01-27T09:14:16Z</dcterms:created>
  <dcterms:modified xsi:type="dcterms:W3CDTF">2025-02-22T14:08:48Z</dcterms:modified>
  <cp:category/>
</cp:coreProperties>
</file>