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5" r:id="rId1"/>
  </p:sldMasterIdLst>
  <p:sldIdLst>
    <p:sldId id="259" r:id="rId2"/>
  </p:sldIdLst>
  <p:sldSz cx="29159200" cy="198008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EEF2"/>
    <a:srgbClr val="087E8B"/>
    <a:srgbClr val="F4E2F4"/>
    <a:srgbClr val="FDD1D5"/>
    <a:srgbClr val="F7D7E0"/>
    <a:srgbClr val="0B3954"/>
    <a:srgbClr val="BFD7EA"/>
    <a:srgbClr val="D3E3F1"/>
    <a:srgbClr val="F9FBFD"/>
    <a:srgbClr val="E7FB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40" d="100"/>
          <a:sy n="40" d="100"/>
        </p:scale>
        <p:origin x="108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86940" y="3240564"/>
            <a:ext cx="24785320" cy="6893642"/>
          </a:xfrm>
        </p:spPr>
        <p:txBody>
          <a:bodyPr anchor="b"/>
          <a:lstStyle>
            <a:lvl1pPr algn="ctr">
              <a:defRPr sz="1732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44900" y="10400051"/>
            <a:ext cx="21869400" cy="4780630"/>
          </a:xfrm>
        </p:spPr>
        <p:txBody>
          <a:bodyPr/>
          <a:lstStyle>
            <a:lvl1pPr marL="0" indent="0" algn="ctr">
              <a:buNone/>
              <a:defRPr sz="6930"/>
            </a:lvl1pPr>
            <a:lvl2pPr marL="1320074" indent="0" algn="ctr">
              <a:buNone/>
              <a:defRPr sz="5775"/>
            </a:lvl2pPr>
            <a:lvl3pPr marL="2640147" indent="0" algn="ctr">
              <a:buNone/>
              <a:defRPr sz="5197"/>
            </a:lvl3pPr>
            <a:lvl4pPr marL="3960221" indent="0" algn="ctr">
              <a:buNone/>
              <a:defRPr sz="4620"/>
            </a:lvl4pPr>
            <a:lvl5pPr marL="5280294" indent="0" algn="ctr">
              <a:buNone/>
              <a:defRPr sz="4620"/>
            </a:lvl5pPr>
            <a:lvl6pPr marL="6600368" indent="0" algn="ctr">
              <a:buNone/>
              <a:defRPr sz="4620"/>
            </a:lvl6pPr>
            <a:lvl7pPr marL="7920441" indent="0" algn="ctr">
              <a:buNone/>
              <a:defRPr sz="4620"/>
            </a:lvl7pPr>
            <a:lvl8pPr marL="9240515" indent="0" algn="ctr">
              <a:buNone/>
              <a:defRPr sz="4620"/>
            </a:lvl8pPr>
            <a:lvl9pPr marL="10560588" indent="0" algn="ctr">
              <a:buNone/>
              <a:defRPr sz="462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004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248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867054" y="1054214"/>
            <a:ext cx="6287453" cy="167803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04696" y="1054214"/>
            <a:ext cx="18497868" cy="167803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8833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Elemento grafico 9">
            <a:extLst>
              <a:ext uri="{FF2B5EF4-FFF2-40B4-BE49-F238E27FC236}">
                <a16:creationId xmlns:a16="http://schemas.microsoft.com/office/drawing/2014/main" id="{7DDE9249-BB5D-352D-7A63-4AEC6054DE7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6766761" y="18992200"/>
            <a:ext cx="1483316" cy="447301"/>
          </a:xfrm>
          <a:prstGeom prst="rect">
            <a:avLst/>
          </a:prstGeom>
        </p:spPr>
      </p:pic>
      <p:sp>
        <p:nvSpPr>
          <p:cNvPr id="11" name="CuadroTexto 2">
            <a:extLst>
              <a:ext uri="{FF2B5EF4-FFF2-40B4-BE49-F238E27FC236}">
                <a16:creationId xmlns:a16="http://schemas.microsoft.com/office/drawing/2014/main" id="{21C17E6B-B980-6D2A-24CD-C0395F8041B4}"/>
              </a:ext>
            </a:extLst>
          </p:cNvPr>
          <p:cNvSpPr txBox="1"/>
          <p:nvPr userDrawn="1"/>
        </p:nvSpPr>
        <p:spPr>
          <a:xfrm>
            <a:off x="20282005" y="18860397"/>
            <a:ext cx="6275569" cy="3420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s-ES" sz="1623" dirty="0"/>
              <a:t>INTEGRANO project – GA No: 101138414</a:t>
            </a:r>
          </a:p>
        </p:txBody>
      </p:sp>
      <p:pic>
        <p:nvPicPr>
          <p:cNvPr id="14" name="Elemento grafico 13">
            <a:extLst>
              <a:ext uri="{FF2B5EF4-FFF2-40B4-BE49-F238E27FC236}">
                <a16:creationId xmlns:a16="http://schemas.microsoft.com/office/drawing/2014/main" id="{75D68033-F01D-92BD-0C98-11E4D8610D8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29402" y="409317"/>
            <a:ext cx="3451202" cy="1573703"/>
          </a:xfrm>
          <a:prstGeom prst="rect">
            <a:avLst/>
          </a:prstGeom>
        </p:spPr>
      </p:pic>
      <p:cxnSp>
        <p:nvCxnSpPr>
          <p:cNvPr id="2" name="Connettore diritto 1">
            <a:extLst>
              <a:ext uri="{FF2B5EF4-FFF2-40B4-BE49-F238E27FC236}">
                <a16:creationId xmlns:a16="http://schemas.microsoft.com/office/drawing/2014/main" id="{F2561C66-B316-313E-0EF4-42A07B8F8282}"/>
              </a:ext>
            </a:extLst>
          </p:cNvPr>
          <p:cNvCxnSpPr/>
          <p:nvPr userDrawn="1"/>
        </p:nvCxnSpPr>
        <p:spPr>
          <a:xfrm>
            <a:off x="874777" y="18286869"/>
            <a:ext cx="27327241" cy="0"/>
          </a:xfrm>
          <a:prstGeom prst="line">
            <a:avLst/>
          </a:prstGeom>
          <a:ln w="12700">
            <a:solidFill>
              <a:srgbClr val="087E8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ttangolo 2">
            <a:extLst>
              <a:ext uri="{FF2B5EF4-FFF2-40B4-BE49-F238E27FC236}">
                <a16:creationId xmlns:a16="http://schemas.microsoft.com/office/drawing/2014/main" id="{88F3D40C-8E64-9FEB-DF83-E362245E4319}"/>
              </a:ext>
            </a:extLst>
          </p:cNvPr>
          <p:cNvSpPr/>
          <p:nvPr userDrawn="1"/>
        </p:nvSpPr>
        <p:spPr>
          <a:xfrm>
            <a:off x="20848830" y="310072"/>
            <a:ext cx="8310372" cy="1285620"/>
          </a:xfrm>
          <a:prstGeom prst="rect">
            <a:avLst/>
          </a:prstGeom>
          <a:solidFill>
            <a:srgbClr val="087E8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4418"/>
          </a:p>
        </p:txBody>
      </p:sp>
      <p:pic>
        <p:nvPicPr>
          <p:cNvPr id="4" name="Elemento grafico 3">
            <a:extLst>
              <a:ext uri="{FF2B5EF4-FFF2-40B4-BE49-F238E27FC236}">
                <a16:creationId xmlns:a16="http://schemas.microsoft.com/office/drawing/2014/main" id="{8E795C74-8F20-1DD1-C2B9-6CD64A18A1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10800000">
            <a:off x="20316358" y="310071"/>
            <a:ext cx="1064944" cy="1285622"/>
          </a:xfrm>
          <a:prstGeom prst="rect">
            <a:avLst/>
          </a:prstGeom>
        </p:spPr>
      </p:pic>
      <p:pic>
        <p:nvPicPr>
          <p:cNvPr id="7" name="Elemento grafico 6">
            <a:extLst>
              <a:ext uri="{FF2B5EF4-FFF2-40B4-BE49-F238E27FC236}">
                <a16:creationId xmlns:a16="http://schemas.microsoft.com/office/drawing/2014/main" id="{4780D134-1455-5BFE-63E0-A025BF3B02F0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929405" y="18502338"/>
            <a:ext cx="3804887" cy="979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4175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5741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9510" y="4936477"/>
            <a:ext cx="25149810" cy="8236618"/>
          </a:xfrm>
        </p:spPr>
        <p:txBody>
          <a:bodyPr anchor="b"/>
          <a:lstStyle>
            <a:lvl1pPr>
              <a:defRPr sz="1732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9510" y="13251017"/>
            <a:ext cx="25149810" cy="4331443"/>
          </a:xfrm>
        </p:spPr>
        <p:txBody>
          <a:bodyPr/>
          <a:lstStyle>
            <a:lvl1pPr marL="0" indent="0">
              <a:buNone/>
              <a:defRPr sz="6930">
                <a:solidFill>
                  <a:schemeClr val="tx1"/>
                </a:solidFill>
              </a:defRPr>
            </a:lvl1pPr>
            <a:lvl2pPr marL="1320074" indent="0">
              <a:buNone/>
              <a:defRPr sz="5775">
                <a:solidFill>
                  <a:schemeClr val="tx1">
                    <a:tint val="75000"/>
                  </a:schemeClr>
                </a:solidFill>
              </a:defRPr>
            </a:lvl2pPr>
            <a:lvl3pPr marL="2640147" indent="0">
              <a:buNone/>
              <a:defRPr sz="5197">
                <a:solidFill>
                  <a:schemeClr val="tx1">
                    <a:tint val="75000"/>
                  </a:schemeClr>
                </a:solidFill>
              </a:defRPr>
            </a:lvl3pPr>
            <a:lvl4pPr marL="3960221" indent="0">
              <a:buNone/>
              <a:defRPr sz="4620">
                <a:solidFill>
                  <a:schemeClr val="tx1">
                    <a:tint val="75000"/>
                  </a:schemeClr>
                </a:solidFill>
              </a:defRPr>
            </a:lvl4pPr>
            <a:lvl5pPr marL="5280294" indent="0">
              <a:buNone/>
              <a:defRPr sz="4620">
                <a:solidFill>
                  <a:schemeClr val="tx1">
                    <a:tint val="75000"/>
                  </a:schemeClr>
                </a:solidFill>
              </a:defRPr>
            </a:lvl5pPr>
            <a:lvl6pPr marL="6600368" indent="0">
              <a:buNone/>
              <a:defRPr sz="4620">
                <a:solidFill>
                  <a:schemeClr val="tx1">
                    <a:tint val="75000"/>
                  </a:schemeClr>
                </a:solidFill>
              </a:defRPr>
            </a:lvl6pPr>
            <a:lvl7pPr marL="7920441" indent="0">
              <a:buNone/>
              <a:defRPr sz="4620">
                <a:solidFill>
                  <a:schemeClr val="tx1">
                    <a:tint val="75000"/>
                  </a:schemeClr>
                </a:solidFill>
              </a:defRPr>
            </a:lvl7pPr>
            <a:lvl8pPr marL="9240515" indent="0">
              <a:buNone/>
              <a:defRPr sz="4620">
                <a:solidFill>
                  <a:schemeClr val="tx1">
                    <a:tint val="75000"/>
                  </a:schemeClr>
                </a:solidFill>
              </a:defRPr>
            </a:lvl8pPr>
            <a:lvl9pPr marL="10560588" indent="0">
              <a:buNone/>
              <a:defRPr sz="46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784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04695" y="5271069"/>
            <a:ext cx="12392660" cy="125634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61845" y="5271069"/>
            <a:ext cx="12392660" cy="125634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3176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8493" y="1054218"/>
            <a:ext cx="25149810" cy="38272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08496" y="4853969"/>
            <a:ext cx="12335706" cy="2378855"/>
          </a:xfrm>
        </p:spPr>
        <p:txBody>
          <a:bodyPr anchor="b"/>
          <a:lstStyle>
            <a:lvl1pPr marL="0" indent="0">
              <a:buNone/>
              <a:defRPr sz="6930" b="1"/>
            </a:lvl1pPr>
            <a:lvl2pPr marL="1320074" indent="0">
              <a:buNone/>
              <a:defRPr sz="5775" b="1"/>
            </a:lvl2pPr>
            <a:lvl3pPr marL="2640147" indent="0">
              <a:buNone/>
              <a:defRPr sz="5197" b="1"/>
            </a:lvl3pPr>
            <a:lvl4pPr marL="3960221" indent="0">
              <a:buNone/>
              <a:defRPr sz="4620" b="1"/>
            </a:lvl4pPr>
            <a:lvl5pPr marL="5280294" indent="0">
              <a:buNone/>
              <a:defRPr sz="4620" b="1"/>
            </a:lvl5pPr>
            <a:lvl6pPr marL="6600368" indent="0">
              <a:buNone/>
              <a:defRPr sz="4620" b="1"/>
            </a:lvl6pPr>
            <a:lvl7pPr marL="7920441" indent="0">
              <a:buNone/>
              <a:defRPr sz="4620" b="1"/>
            </a:lvl7pPr>
            <a:lvl8pPr marL="9240515" indent="0">
              <a:buNone/>
              <a:defRPr sz="4620" b="1"/>
            </a:lvl8pPr>
            <a:lvl9pPr marL="10560588" indent="0">
              <a:buNone/>
              <a:defRPr sz="46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08496" y="7232824"/>
            <a:ext cx="12335706" cy="106383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761847" y="4853969"/>
            <a:ext cx="12396458" cy="2378855"/>
          </a:xfrm>
        </p:spPr>
        <p:txBody>
          <a:bodyPr anchor="b"/>
          <a:lstStyle>
            <a:lvl1pPr marL="0" indent="0">
              <a:buNone/>
              <a:defRPr sz="6930" b="1"/>
            </a:lvl1pPr>
            <a:lvl2pPr marL="1320074" indent="0">
              <a:buNone/>
              <a:defRPr sz="5775" b="1"/>
            </a:lvl2pPr>
            <a:lvl3pPr marL="2640147" indent="0">
              <a:buNone/>
              <a:defRPr sz="5197" b="1"/>
            </a:lvl3pPr>
            <a:lvl4pPr marL="3960221" indent="0">
              <a:buNone/>
              <a:defRPr sz="4620" b="1"/>
            </a:lvl4pPr>
            <a:lvl5pPr marL="5280294" indent="0">
              <a:buNone/>
              <a:defRPr sz="4620" b="1"/>
            </a:lvl5pPr>
            <a:lvl6pPr marL="6600368" indent="0">
              <a:buNone/>
              <a:defRPr sz="4620" b="1"/>
            </a:lvl6pPr>
            <a:lvl7pPr marL="7920441" indent="0">
              <a:buNone/>
              <a:defRPr sz="4620" b="1"/>
            </a:lvl7pPr>
            <a:lvl8pPr marL="9240515" indent="0">
              <a:buNone/>
              <a:defRPr sz="4620" b="1"/>
            </a:lvl8pPr>
            <a:lvl9pPr marL="10560588" indent="0">
              <a:buNone/>
              <a:defRPr sz="46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761847" y="7232824"/>
            <a:ext cx="12396458" cy="106383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4/18/2024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4517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4/18/2024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616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4/18/2024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4415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8493" y="1320059"/>
            <a:ext cx="9404601" cy="4620207"/>
          </a:xfrm>
        </p:spPr>
        <p:txBody>
          <a:bodyPr anchor="b"/>
          <a:lstStyle>
            <a:lvl1pPr>
              <a:defRPr sz="923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396458" y="2850966"/>
            <a:ext cx="14761845" cy="14071464"/>
          </a:xfrm>
        </p:spPr>
        <p:txBody>
          <a:bodyPr/>
          <a:lstStyle>
            <a:lvl1pPr>
              <a:defRPr sz="9239"/>
            </a:lvl1pPr>
            <a:lvl2pPr>
              <a:defRPr sz="8084"/>
            </a:lvl2pPr>
            <a:lvl3pPr>
              <a:defRPr sz="6930"/>
            </a:lvl3pPr>
            <a:lvl4pPr>
              <a:defRPr sz="5775"/>
            </a:lvl4pPr>
            <a:lvl5pPr>
              <a:defRPr sz="5775"/>
            </a:lvl5pPr>
            <a:lvl6pPr>
              <a:defRPr sz="5775"/>
            </a:lvl6pPr>
            <a:lvl7pPr>
              <a:defRPr sz="5775"/>
            </a:lvl7pPr>
            <a:lvl8pPr>
              <a:defRPr sz="5775"/>
            </a:lvl8pPr>
            <a:lvl9pPr>
              <a:defRPr sz="577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08493" y="5940267"/>
            <a:ext cx="9404601" cy="11005078"/>
          </a:xfrm>
        </p:spPr>
        <p:txBody>
          <a:bodyPr/>
          <a:lstStyle>
            <a:lvl1pPr marL="0" indent="0">
              <a:buNone/>
              <a:defRPr sz="4620"/>
            </a:lvl1pPr>
            <a:lvl2pPr marL="1320074" indent="0">
              <a:buNone/>
              <a:defRPr sz="4042"/>
            </a:lvl2pPr>
            <a:lvl3pPr marL="2640147" indent="0">
              <a:buNone/>
              <a:defRPr sz="3465"/>
            </a:lvl3pPr>
            <a:lvl4pPr marL="3960221" indent="0">
              <a:buNone/>
              <a:defRPr sz="2887"/>
            </a:lvl4pPr>
            <a:lvl5pPr marL="5280294" indent="0">
              <a:buNone/>
              <a:defRPr sz="2887"/>
            </a:lvl5pPr>
            <a:lvl6pPr marL="6600368" indent="0">
              <a:buNone/>
              <a:defRPr sz="2887"/>
            </a:lvl6pPr>
            <a:lvl7pPr marL="7920441" indent="0">
              <a:buNone/>
              <a:defRPr sz="2887"/>
            </a:lvl7pPr>
            <a:lvl8pPr marL="9240515" indent="0">
              <a:buNone/>
              <a:defRPr sz="2887"/>
            </a:lvl8pPr>
            <a:lvl9pPr marL="10560588" indent="0">
              <a:buNone/>
              <a:defRPr sz="288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1621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8493" y="1320059"/>
            <a:ext cx="9404601" cy="4620207"/>
          </a:xfrm>
        </p:spPr>
        <p:txBody>
          <a:bodyPr anchor="b"/>
          <a:lstStyle>
            <a:lvl1pPr>
              <a:defRPr sz="923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396458" y="2850966"/>
            <a:ext cx="14761845" cy="14071464"/>
          </a:xfrm>
        </p:spPr>
        <p:txBody>
          <a:bodyPr anchor="t"/>
          <a:lstStyle>
            <a:lvl1pPr marL="0" indent="0">
              <a:buNone/>
              <a:defRPr sz="9239"/>
            </a:lvl1pPr>
            <a:lvl2pPr marL="1320074" indent="0">
              <a:buNone/>
              <a:defRPr sz="8084"/>
            </a:lvl2pPr>
            <a:lvl3pPr marL="2640147" indent="0">
              <a:buNone/>
              <a:defRPr sz="6930"/>
            </a:lvl3pPr>
            <a:lvl4pPr marL="3960221" indent="0">
              <a:buNone/>
              <a:defRPr sz="5775"/>
            </a:lvl4pPr>
            <a:lvl5pPr marL="5280294" indent="0">
              <a:buNone/>
              <a:defRPr sz="5775"/>
            </a:lvl5pPr>
            <a:lvl6pPr marL="6600368" indent="0">
              <a:buNone/>
              <a:defRPr sz="5775"/>
            </a:lvl6pPr>
            <a:lvl7pPr marL="7920441" indent="0">
              <a:buNone/>
              <a:defRPr sz="5775"/>
            </a:lvl7pPr>
            <a:lvl8pPr marL="9240515" indent="0">
              <a:buNone/>
              <a:defRPr sz="5775"/>
            </a:lvl8pPr>
            <a:lvl9pPr marL="10560588" indent="0">
              <a:buNone/>
              <a:defRPr sz="577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08493" y="5940267"/>
            <a:ext cx="9404601" cy="11005078"/>
          </a:xfrm>
        </p:spPr>
        <p:txBody>
          <a:bodyPr/>
          <a:lstStyle>
            <a:lvl1pPr marL="0" indent="0">
              <a:buNone/>
              <a:defRPr sz="4620"/>
            </a:lvl1pPr>
            <a:lvl2pPr marL="1320074" indent="0">
              <a:buNone/>
              <a:defRPr sz="4042"/>
            </a:lvl2pPr>
            <a:lvl3pPr marL="2640147" indent="0">
              <a:buNone/>
              <a:defRPr sz="3465"/>
            </a:lvl3pPr>
            <a:lvl4pPr marL="3960221" indent="0">
              <a:buNone/>
              <a:defRPr sz="2887"/>
            </a:lvl4pPr>
            <a:lvl5pPr marL="5280294" indent="0">
              <a:buNone/>
              <a:defRPr sz="2887"/>
            </a:lvl5pPr>
            <a:lvl6pPr marL="6600368" indent="0">
              <a:buNone/>
              <a:defRPr sz="2887"/>
            </a:lvl6pPr>
            <a:lvl7pPr marL="7920441" indent="0">
              <a:buNone/>
              <a:defRPr sz="2887"/>
            </a:lvl7pPr>
            <a:lvl8pPr marL="9240515" indent="0">
              <a:buNone/>
              <a:defRPr sz="2887"/>
            </a:lvl8pPr>
            <a:lvl9pPr marL="10560588" indent="0">
              <a:buNone/>
              <a:defRPr sz="288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1654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04695" y="1054218"/>
            <a:ext cx="25149810" cy="38272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04695" y="5271069"/>
            <a:ext cx="25149810" cy="125634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04695" y="18352494"/>
            <a:ext cx="6560820" cy="10542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4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4/18/2024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658985" y="18352494"/>
            <a:ext cx="9841230" cy="10542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4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593685" y="18352494"/>
            <a:ext cx="6560820" cy="10542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4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2684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  <p:sldLayoutId id="2147483717" r:id="rId12"/>
  </p:sldLayoutIdLst>
  <p:txStyles>
    <p:titleStyle>
      <a:lvl1pPr algn="l" defTabSz="2640147" rtl="0" eaLnBrk="1" latinLnBrk="0" hangingPunct="1">
        <a:lnSpc>
          <a:spcPct val="90000"/>
        </a:lnSpc>
        <a:spcBef>
          <a:spcPct val="0"/>
        </a:spcBef>
        <a:buNone/>
        <a:defRPr sz="1270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60037" indent="-660037" algn="l" defTabSz="2640147" rtl="0" eaLnBrk="1" latinLnBrk="0" hangingPunct="1">
        <a:lnSpc>
          <a:spcPct val="90000"/>
        </a:lnSpc>
        <a:spcBef>
          <a:spcPts val="2887"/>
        </a:spcBef>
        <a:buFont typeface="Arial" panose="020B0604020202020204" pitchFamily="34" charset="0"/>
        <a:buChar char="•"/>
        <a:defRPr sz="8084" kern="1200">
          <a:solidFill>
            <a:schemeClr val="tx1"/>
          </a:solidFill>
          <a:latin typeface="+mn-lt"/>
          <a:ea typeface="+mn-ea"/>
          <a:cs typeface="+mn-cs"/>
        </a:defRPr>
      </a:lvl1pPr>
      <a:lvl2pPr marL="1980110" indent="-660037" algn="l" defTabSz="2640147" rtl="0" eaLnBrk="1" latinLnBrk="0" hangingPunct="1">
        <a:lnSpc>
          <a:spcPct val="90000"/>
        </a:lnSpc>
        <a:spcBef>
          <a:spcPts val="1444"/>
        </a:spcBef>
        <a:buFont typeface="Arial" panose="020B0604020202020204" pitchFamily="34" charset="0"/>
        <a:buChar char="•"/>
        <a:defRPr sz="6930" kern="1200">
          <a:solidFill>
            <a:schemeClr val="tx1"/>
          </a:solidFill>
          <a:latin typeface="+mn-lt"/>
          <a:ea typeface="+mn-ea"/>
          <a:cs typeface="+mn-cs"/>
        </a:defRPr>
      </a:lvl2pPr>
      <a:lvl3pPr marL="3300184" indent="-660037" algn="l" defTabSz="2640147" rtl="0" eaLnBrk="1" latinLnBrk="0" hangingPunct="1">
        <a:lnSpc>
          <a:spcPct val="90000"/>
        </a:lnSpc>
        <a:spcBef>
          <a:spcPts val="1444"/>
        </a:spcBef>
        <a:buFont typeface="Arial" panose="020B0604020202020204" pitchFamily="34" charset="0"/>
        <a:buChar char="•"/>
        <a:defRPr sz="5775" kern="1200">
          <a:solidFill>
            <a:schemeClr val="tx1"/>
          </a:solidFill>
          <a:latin typeface="+mn-lt"/>
          <a:ea typeface="+mn-ea"/>
          <a:cs typeface="+mn-cs"/>
        </a:defRPr>
      </a:lvl3pPr>
      <a:lvl4pPr marL="4620257" indent="-660037" algn="l" defTabSz="2640147" rtl="0" eaLnBrk="1" latinLnBrk="0" hangingPunct="1">
        <a:lnSpc>
          <a:spcPct val="90000"/>
        </a:lnSpc>
        <a:spcBef>
          <a:spcPts val="1444"/>
        </a:spcBef>
        <a:buFont typeface="Arial" panose="020B0604020202020204" pitchFamily="34" charset="0"/>
        <a:buChar char="•"/>
        <a:defRPr sz="5197" kern="1200">
          <a:solidFill>
            <a:schemeClr val="tx1"/>
          </a:solidFill>
          <a:latin typeface="+mn-lt"/>
          <a:ea typeface="+mn-ea"/>
          <a:cs typeface="+mn-cs"/>
        </a:defRPr>
      </a:lvl4pPr>
      <a:lvl5pPr marL="5940331" indent="-660037" algn="l" defTabSz="2640147" rtl="0" eaLnBrk="1" latinLnBrk="0" hangingPunct="1">
        <a:lnSpc>
          <a:spcPct val="90000"/>
        </a:lnSpc>
        <a:spcBef>
          <a:spcPts val="1444"/>
        </a:spcBef>
        <a:buFont typeface="Arial" panose="020B0604020202020204" pitchFamily="34" charset="0"/>
        <a:buChar char="•"/>
        <a:defRPr sz="5197" kern="1200">
          <a:solidFill>
            <a:schemeClr val="tx1"/>
          </a:solidFill>
          <a:latin typeface="+mn-lt"/>
          <a:ea typeface="+mn-ea"/>
          <a:cs typeface="+mn-cs"/>
        </a:defRPr>
      </a:lvl5pPr>
      <a:lvl6pPr marL="7260405" indent="-660037" algn="l" defTabSz="2640147" rtl="0" eaLnBrk="1" latinLnBrk="0" hangingPunct="1">
        <a:lnSpc>
          <a:spcPct val="90000"/>
        </a:lnSpc>
        <a:spcBef>
          <a:spcPts val="1444"/>
        </a:spcBef>
        <a:buFont typeface="Arial" panose="020B0604020202020204" pitchFamily="34" charset="0"/>
        <a:buChar char="•"/>
        <a:defRPr sz="5197" kern="1200">
          <a:solidFill>
            <a:schemeClr val="tx1"/>
          </a:solidFill>
          <a:latin typeface="+mn-lt"/>
          <a:ea typeface="+mn-ea"/>
          <a:cs typeface="+mn-cs"/>
        </a:defRPr>
      </a:lvl6pPr>
      <a:lvl7pPr marL="8580478" indent="-660037" algn="l" defTabSz="2640147" rtl="0" eaLnBrk="1" latinLnBrk="0" hangingPunct="1">
        <a:lnSpc>
          <a:spcPct val="90000"/>
        </a:lnSpc>
        <a:spcBef>
          <a:spcPts val="1444"/>
        </a:spcBef>
        <a:buFont typeface="Arial" panose="020B0604020202020204" pitchFamily="34" charset="0"/>
        <a:buChar char="•"/>
        <a:defRPr sz="5197" kern="1200">
          <a:solidFill>
            <a:schemeClr val="tx1"/>
          </a:solidFill>
          <a:latin typeface="+mn-lt"/>
          <a:ea typeface="+mn-ea"/>
          <a:cs typeface="+mn-cs"/>
        </a:defRPr>
      </a:lvl7pPr>
      <a:lvl8pPr marL="9900552" indent="-660037" algn="l" defTabSz="2640147" rtl="0" eaLnBrk="1" latinLnBrk="0" hangingPunct="1">
        <a:lnSpc>
          <a:spcPct val="90000"/>
        </a:lnSpc>
        <a:spcBef>
          <a:spcPts val="1444"/>
        </a:spcBef>
        <a:buFont typeface="Arial" panose="020B0604020202020204" pitchFamily="34" charset="0"/>
        <a:buChar char="•"/>
        <a:defRPr sz="5197" kern="1200">
          <a:solidFill>
            <a:schemeClr val="tx1"/>
          </a:solidFill>
          <a:latin typeface="+mn-lt"/>
          <a:ea typeface="+mn-ea"/>
          <a:cs typeface="+mn-cs"/>
        </a:defRPr>
      </a:lvl8pPr>
      <a:lvl9pPr marL="11220625" indent="-660037" algn="l" defTabSz="2640147" rtl="0" eaLnBrk="1" latinLnBrk="0" hangingPunct="1">
        <a:lnSpc>
          <a:spcPct val="90000"/>
        </a:lnSpc>
        <a:spcBef>
          <a:spcPts val="1444"/>
        </a:spcBef>
        <a:buFont typeface="Arial" panose="020B0604020202020204" pitchFamily="34" charset="0"/>
        <a:buChar char="•"/>
        <a:defRPr sz="519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640147" rtl="0" eaLnBrk="1" latinLnBrk="0" hangingPunct="1">
        <a:defRPr sz="5197" kern="1200">
          <a:solidFill>
            <a:schemeClr val="tx1"/>
          </a:solidFill>
          <a:latin typeface="+mn-lt"/>
          <a:ea typeface="+mn-ea"/>
          <a:cs typeface="+mn-cs"/>
        </a:defRPr>
      </a:lvl1pPr>
      <a:lvl2pPr marL="1320074" algn="l" defTabSz="2640147" rtl="0" eaLnBrk="1" latinLnBrk="0" hangingPunct="1">
        <a:defRPr sz="5197" kern="1200">
          <a:solidFill>
            <a:schemeClr val="tx1"/>
          </a:solidFill>
          <a:latin typeface="+mn-lt"/>
          <a:ea typeface="+mn-ea"/>
          <a:cs typeface="+mn-cs"/>
        </a:defRPr>
      </a:lvl2pPr>
      <a:lvl3pPr marL="2640147" algn="l" defTabSz="2640147" rtl="0" eaLnBrk="1" latinLnBrk="0" hangingPunct="1">
        <a:defRPr sz="5197" kern="1200">
          <a:solidFill>
            <a:schemeClr val="tx1"/>
          </a:solidFill>
          <a:latin typeface="+mn-lt"/>
          <a:ea typeface="+mn-ea"/>
          <a:cs typeface="+mn-cs"/>
        </a:defRPr>
      </a:lvl3pPr>
      <a:lvl4pPr marL="3960221" algn="l" defTabSz="2640147" rtl="0" eaLnBrk="1" latinLnBrk="0" hangingPunct="1">
        <a:defRPr sz="5197" kern="1200">
          <a:solidFill>
            <a:schemeClr val="tx1"/>
          </a:solidFill>
          <a:latin typeface="+mn-lt"/>
          <a:ea typeface="+mn-ea"/>
          <a:cs typeface="+mn-cs"/>
        </a:defRPr>
      </a:lvl4pPr>
      <a:lvl5pPr marL="5280294" algn="l" defTabSz="2640147" rtl="0" eaLnBrk="1" latinLnBrk="0" hangingPunct="1">
        <a:defRPr sz="5197" kern="1200">
          <a:solidFill>
            <a:schemeClr val="tx1"/>
          </a:solidFill>
          <a:latin typeface="+mn-lt"/>
          <a:ea typeface="+mn-ea"/>
          <a:cs typeface="+mn-cs"/>
        </a:defRPr>
      </a:lvl5pPr>
      <a:lvl6pPr marL="6600368" algn="l" defTabSz="2640147" rtl="0" eaLnBrk="1" latinLnBrk="0" hangingPunct="1">
        <a:defRPr sz="5197" kern="1200">
          <a:solidFill>
            <a:schemeClr val="tx1"/>
          </a:solidFill>
          <a:latin typeface="+mn-lt"/>
          <a:ea typeface="+mn-ea"/>
          <a:cs typeface="+mn-cs"/>
        </a:defRPr>
      </a:lvl6pPr>
      <a:lvl7pPr marL="7920441" algn="l" defTabSz="2640147" rtl="0" eaLnBrk="1" latinLnBrk="0" hangingPunct="1">
        <a:defRPr sz="5197" kern="1200">
          <a:solidFill>
            <a:schemeClr val="tx1"/>
          </a:solidFill>
          <a:latin typeface="+mn-lt"/>
          <a:ea typeface="+mn-ea"/>
          <a:cs typeface="+mn-cs"/>
        </a:defRPr>
      </a:lvl7pPr>
      <a:lvl8pPr marL="9240515" algn="l" defTabSz="2640147" rtl="0" eaLnBrk="1" latinLnBrk="0" hangingPunct="1">
        <a:defRPr sz="5197" kern="1200">
          <a:solidFill>
            <a:schemeClr val="tx1"/>
          </a:solidFill>
          <a:latin typeface="+mn-lt"/>
          <a:ea typeface="+mn-ea"/>
          <a:cs typeface="+mn-cs"/>
        </a:defRPr>
      </a:lvl8pPr>
      <a:lvl9pPr marL="10560588" algn="l" defTabSz="2640147" rtl="0" eaLnBrk="1" latinLnBrk="0" hangingPunct="1">
        <a:defRPr sz="519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" name="Rectangle: Rounded Corners 420">
            <a:extLst>
              <a:ext uri="{FF2B5EF4-FFF2-40B4-BE49-F238E27FC236}">
                <a16:creationId xmlns:a16="http://schemas.microsoft.com/office/drawing/2014/main" id="{DEE0C2D2-2BD7-5EA2-ED19-06A7F18AE906}"/>
              </a:ext>
            </a:extLst>
          </p:cNvPr>
          <p:cNvSpPr/>
          <p:nvPr/>
        </p:nvSpPr>
        <p:spPr>
          <a:xfrm>
            <a:off x="11573209" y="5226772"/>
            <a:ext cx="4344797" cy="947148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8" name="Straight Arrow Connector 217">
            <a:extLst>
              <a:ext uri="{FF2B5EF4-FFF2-40B4-BE49-F238E27FC236}">
                <a16:creationId xmlns:a16="http://schemas.microsoft.com/office/drawing/2014/main" id="{F39120A1-27FB-0D94-FC68-ECD115202151}"/>
              </a:ext>
            </a:extLst>
          </p:cNvPr>
          <p:cNvCxnSpPr>
            <a:cxnSpLocks noChangeAspect="1"/>
          </p:cNvCxnSpPr>
          <p:nvPr/>
        </p:nvCxnSpPr>
        <p:spPr>
          <a:xfrm>
            <a:off x="13679836" y="8578171"/>
            <a:ext cx="0" cy="52478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5" name="Rectangle: Rounded Corners 314">
            <a:extLst>
              <a:ext uri="{FF2B5EF4-FFF2-40B4-BE49-F238E27FC236}">
                <a16:creationId xmlns:a16="http://schemas.microsoft.com/office/drawing/2014/main" id="{4FD78A4B-B70C-B1FD-F0D9-D0A8E37A3EC6}"/>
              </a:ext>
            </a:extLst>
          </p:cNvPr>
          <p:cNvSpPr>
            <a:spLocks noChangeAspect="1"/>
          </p:cNvSpPr>
          <p:nvPr/>
        </p:nvSpPr>
        <p:spPr>
          <a:xfrm>
            <a:off x="25082229" y="7925111"/>
            <a:ext cx="1368497" cy="60803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6" name="TextBox 315">
            <a:extLst>
              <a:ext uri="{FF2B5EF4-FFF2-40B4-BE49-F238E27FC236}">
                <a16:creationId xmlns:a16="http://schemas.microsoft.com/office/drawing/2014/main" id="{93EED7A3-126C-8E23-983D-168AF56BE8C0}"/>
              </a:ext>
            </a:extLst>
          </p:cNvPr>
          <p:cNvSpPr txBox="1">
            <a:spLocks noChangeAspect="1"/>
          </p:cNvSpPr>
          <p:nvPr/>
        </p:nvSpPr>
        <p:spPr>
          <a:xfrm>
            <a:off x="25014933" y="8044463"/>
            <a:ext cx="15625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Process</a:t>
            </a:r>
          </a:p>
        </p:txBody>
      </p:sp>
      <p:grpSp>
        <p:nvGrpSpPr>
          <p:cNvPr id="319" name="Group 318">
            <a:extLst>
              <a:ext uri="{FF2B5EF4-FFF2-40B4-BE49-F238E27FC236}">
                <a16:creationId xmlns:a16="http://schemas.microsoft.com/office/drawing/2014/main" id="{C2256467-24D2-D775-2E91-97FB2997AAF7}"/>
              </a:ext>
            </a:extLst>
          </p:cNvPr>
          <p:cNvGrpSpPr>
            <a:grpSpLocks noChangeAspect="1"/>
          </p:cNvGrpSpPr>
          <p:nvPr/>
        </p:nvGrpSpPr>
        <p:grpSpPr>
          <a:xfrm>
            <a:off x="24837513" y="9384943"/>
            <a:ext cx="1972321" cy="658975"/>
            <a:chOff x="3455275" y="5825495"/>
            <a:chExt cx="1972321" cy="658975"/>
          </a:xfrm>
        </p:grpSpPr>
        <p:sp>
          <p:nvSpPr>
            <p:cNvPr id="320" name="Rectangle: Rounded Corners 319">
              <a:extLst>
                <a:ext uri="{FF2B5EF4-FFF2-40B4-BE49-F238E27FC236}">
                  <a16:creationId xmlns:a16="http://schemas.microsoft.com/office/drawing/2014/main" id="{95629A67-AEC1-EE9F-E574-837AEE4E4E1D}"/>
                </a:ext>
              </a:extLst>
            </p:cNvPr>
            <p:cNvSpPr/>
            <p:nvPr/>
          </p:nvSpPr>
          <p:spPr>
            <a:xfrm>
              <a:off x="3475883" y="5825495"/>
              <a:ext cx="1794320" cy="658975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1" name="TextBox 320">
              <a:extLst>
                <a:ext uri="{FF2B5EF4-FFF2-40B4-BE49-F238E27FC236}">
                  <a16:creationId xmlns:a16="http://schemas.microsoft.com/office/drawing/2014/main" id="{E65F3D8C-37D2-14DC-1636-A3893C3F6E2B}"/>
                </a:ext>
              </a:extLst>
            </p:cNvPr>
            <p:cNvSpPr txBox="1"/>
            <p:nvPr/>
          </p:nvSpPr>
          <p:spPr>
            <a:xfrm>
              <a:off x="3455275" y="5825495"/>
              <a:ext cx="197232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Characterisation / Functional tests</a:t>
              </a:r>
            </a:p>
          </p:txBody>
        </p:sp>
      </p:grpSp>
      <p:sp>
        <p:nvSpPr>
          <p:cNvPr id="323" name="Rectangle 322">
            <a:extLst>
              <a:ext uri="{FF2B5EF4-FFF2-40B4-BE49-F238E27FC236}">
                <a16:creationId xmlns:a16="http://schemas.microsoft.com/office/drawing/2014/main" id="{7983A6FF-497F-9431-B96B-E3CB455BDDF5}"/>
              </a:ext>
            </a:extLst>
          </p:cNvPr>
          <p:cNvSpPr>
            <a:spLocks noChangeAspect="1"/>
          </p:cNvSpPr>
          <p:nvPr/>
        </p:nvSpPr>
        <p:spPr>
          <a:xfrm>
            <a:off x="24036860" y="7226496"/>
            <a:ext cx="3507209" cy="4398166"/>
          </a:xfrm>
          <a:prstGeom prst="rect">
            <a:avLst/>
          </a:prstGeom>
          <a:noFill/>
          <a:ln w="476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4" name="TextBox 323">
            <a:extLst>
              <a:ext uri="{FF2B5EF4-FFF2-40B4-BE49-F238E27FC236}">
                <a16:creationId xmlns:a16="http://schemas.microsoft.com/office/drawing/2014/main" id="{F904A1D3-A68A-2989-FEF7-F16832029727}"/>
              </a:ext>
            </a:extLst>
          </p:cNvPr>
          <p:cNvSpPr txBox="1">
            <a:spLocks noChangeAspect="1"/>
          </p:cNvSpPr>
          <p:nvPr/>
        </p:nvSpPr>
        <p:spPr>
          <a:xfrm>
            <a:off x="25014933" y="7385487"/>
            <a:ext cx="15625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Legend</a:t>
            </a:r>
          </a:p>
        </p:txBody>
      </p:sp>
      <p:sp>
        <p:nvSpPr>
          <p:cNvPr id="327" name="CasellaDiTesto 5">
            <a:extLst>
              <a:ext uri="{FF2B5EF4-FFF2-40B4-BE49-F238E27FC236}">
                <a16:creationId xmlns:a16="http://schemas.microsoft.com/office/drawing/2014/main" id="{6883E3B6-0712-DF14-5115-D3813ED61F7A}"/>
              </a:ext>
            </a:extLst>
          </p:cNvPr>
          <p:cNvSpPr txBox="1"/>
          <p:nvPr/>
        </p:nvSpPr>
        <p:spPr>
          <a:xfrm>
            <a:off x="5892581" y="2631897"/>
            <a:ext cx="18847496" cy="10919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496" dirty="0">
                <a:solidFill>
                  <a:srgbClr val="087E8B"/>
                </a:solidFill>
                <a:effectLst>
                  <a:glow>
                    <a:srgbClr val="55D1D7"/>
                  </a:glo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Case Study 1.2 – Antimicrobial (medical) textile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9552D9FC-686D-F212-5DE5-EA5179A361D0}"/>
              </a:ext>
            </a:extLst>
          </p:cNvPr>
          <p:cNvSpPr>
            <a:spLocks noChangeAspect="1"/>
          </p:cNvSpPr>
          <p:nvPr/>
        </p:nvSpPr>
        <p:spPr>
          <a:xfrm>
            <a:off x="14003452" y="6817558"/>
            <a:ext cx="1653446" cy="1196498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38E28B2-BA04-604E-94FC-76734A171659}"/>
              </a:ext>
            </a:extLst>
          </p:cNvPr>
          <p:cNvSpPr txBox="1">
            <a:spLocks noChangeAspect="1"/>
          </p:cNvSpPr>
          <p:nvPr/>
        </p:nvSpPr>
        <p:spPr>
          <a:xfrm>
            <a:off x="13987515" y="7121746"/>
            <a:ext cx="176409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Zn(Ac)</a:t>
            </a:r>
            <a:r>
              <a:rPr lang="en-GB" baseline="-25000" dirty="0"/>
              <a:t>2 </a:t>
            </a:r>
            <a:r>
              <a:rPr lang="en-GB" dirty="0"/>
              <a:t>or</a:t>
            </a:r>
          </a:p>
          <a:p>
            <a:pPr algn="ctr"/>
            <a:r>
              <a:rPr lang="en-GB" dirty="0"/>
              <a:t>Cu(Ac)</a:t>
            </a:r>
            <a:r>
              <a:rPr lang="en-GB" baseline="-25000" dirty="0"/>
              <a:t>2</a:t>
            </a:r>
          </a:p>
          <a:p>
            <a:pPr algn="ctr"/>
            <a:endParaRPr lang="en-GB" baseline="-25000" dirty="0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6674D3BB-0E1C-FB50-0C24-7D29F0BD96CC}"/>
              </a:ext>
            </a:extLst>
          </p:cNvPr>
          <p:cNvSpPr>
            <a:spLocks noChangeAspect="1"/>
          </p:cNvSpPr>
          <p:nvPr/>
        </p:nvSpPr>
        <p:spPr>
          <a:xfrm>
            <a:off x="12930478" y="8413054"/>
            <a:ext cx="1488532" cy="537298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4103352-62D6-946A-0317-5C193B5DF88B}"/>
              </a:ext>
            </a:extLst>
          </p:cNvPr>
          <p:cNvSpPr txBox="1">
            <a:spLocks noChangeAspect="1"/>
          </p:cNvSpPr>
          <p:nvPr/>
        </p:nvSpPr>
        <p:spPr>
          <a:xfrm>
            <a:off x="12797213" y="8365780"/>
            <a:ext cx="17359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pH=8 Sonication </a:t>
            </a:r>
            <a:r>
              <a:rPr lang="en-GB" dirty="0">
                <a:solidFill>
                  <a:srgbClr val="0070C0"/>
                </a:solidFill>
              </a:rPr>
              <a:t>30 min</a:t>
            </a:r>
          </a:p>
        </p:txBody>
      </p:sp>
      <p:grpSp>
        <p:nvGrpSpPr>
          <p:cNvPr id="384" name="Group 383">
            <a:extLst>
              <a:ext uri="{FF2B5EF4-FFF2-40B4-BE49-F238E27FC236}">
                <a16:creationId xmlns:a16="http://schemas.microsoft.com/office/drawing/2014/main" id="{8AED183D-722E-73D3-CEA3-75D62588DA25}"/>
              </a:ext>
            </a:extLst>
          </p:cNvPr>
          <p:cNvGrpSpPr>
            <a:grpSpLocks noChangeAspect="1"/>
          </p:cNvGrpSpPr>
          <p:nvPr/>
        </p:nvGrpSpPr>
        <p:grpSpPr>
          <a:xfrm>
            <a:off x="12594466" y="10532043"/>
            <a:ext cx="2210564" cy="1511793"/>
            <a:chOff x="3359769" y="5066886"/>
            <a:chExt cx="2210564" cy="1511793"/>
          </a:xfrm>
        </p:grpSpPr>
        <p:sp>
          <p:nvSpPr>
            <p:cNvPr id="385" name="Rectangle: Rounded Corners 384">
              <a:extLst>
                <a:ext uri="{FF2B5EF4-FFF2-40B4-BE49-F238E27FC236}">
                  <a16:creationId xmlns:a16="http://schemas.microsoft.com/office/drawing/2014/main" id="{75857B86-1F01-77FB-353B-0DB6500F181C}"/>
                </a:ext>
              </a:extLst>
            </p:cNvPr>
            <p:cNvSpPr/>
            <p:nvPr/>
          </p:nvSpPr>
          <p:spPr>
            <a:xfrm>
              <a:off x="3372286" y="5066886"/>
              <a:ext cx="2198047" cy="1511793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6" name="TextBox 385">
              <a:extLst>
                <a:ext uri="{FF2B5EF4-FFF2-40B4-BE49-F238E27FC236}">
                  <a16:creationId xmlns:a16="http://schemas.microsoft.com/office/drawing/2014/main" id="{AF13B4FA-8346-9017-596C-38D73DD4AC8E}"/>
                </a:ext>
              </a:extLst>
            </p:cNvPr>
            <p:cNvSpPr txBox="1"/>
            <p:nvPr/>
          </p:nvSpPr>
          <p:spPr>
            <a:xfrm>
              <a:off x="3359769" y="5075813"/>
              <a:ext cx="2191679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GB" dirty="0"/>
            </a:p>
            <a:p>
              <a:pPr algn="ctr"/>
              <a:r>
                <a:rPr lang="en-GB" dirty="0">
                  <a:solidFill>
                    <a:srgbClr val="0070C0"/>
                  </a:solidFill>
                </a:rPr>
                <a:t>XRD, SEM, ICP</a:t>
              </a:r>
            </a:p>
            <a:p>
              <a:pPr algn="ctr"/>
              <a:endParaRPr lang="en-GB" dirty="0"/>
            </a:p>
            <a:p>
              <a:pPr algn="ctr"/>
              <a:r>
                <a:rPr lang="en-GB" dirty="0"/>
                <a:t>Antibacterial assays</a:t>
              </a:r>
            </a:p>
            <a:p>
              <a:endParaRPr lang="en-GB" dirty="0"/>
            </a:p>
          </p:txBody>
        </p:sp>
      </p:grpSp>
      <p:sp>
        <p:nvSpPr>
          <p:cNvPr id="422" name="TextBox 421">
            <a:extLst>
              <a:ext uri="{FF2B5EF4-FFF2-40B4-BE49-F238E27FC236}">
                <a16:creationId xmlns:a16="http://schemas.microsoft.com/office/drawing/2014/main" id="{A8CEA850-125A-D639-98A9-2B333684020F}"/>
              </a:ext>
            </a:extLst>
          </p:cNvPr>
          <p:cNvSpPr txBox="1"/>
          <p:nvPr/>
        </p:nvSpPr>
        <p:spPr>
          <a:xfrm>
            <a:off x="11527200" y="5539818"/>
            <a:ext cx="451238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u="sng" dirty="0"/>
              <a:t>Synthesis and Incorporation Step</a:t>
            </a:r>
          </a:p>
        </p:txBody>
      </p:sp>
      <p:sp>
        <p:nvSpPr>
          <p:cNvPr id="489" name="Rectangle: Rounded Corners 488">
            <a:extLst>
              <a:ext uri="{FF2B5EF4-FFF2-40B4-BE49-F238E27FC236}">
                <a16:creationId xmlns:a16="http://schemas.microsoft.com/office/drawing/2014/main" id="{4332AAF4-FC44-5A20-A7CA-C41B69DD4F43}"/>
              </a:ext>
            </a:extLst>
          </p:cNvPr>
          <p:cNvSpPr>
            <a:spLocks noChangeAspect="1"/>
          </p:cNvSpPr>
          <p:nvPr/>
        </p:nvSpPr>
        <p:spPr>
          <a:xfrm>
            <a:off x="25097786" y="8730748"/>
            <a:ext cx="1352939" cy="518623"/>
          </a:xfrm>
          <a:prstGeom prst="roundRect">
            <a:avLst/>
          </a:prstGeom>
          <a:solidFill>
            <a:srgbClr val="EBEEF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90" name="TextBox 489">
            <a:extLst>
              <a:ext uri="{FF2B5EF4-FFF2-40B4-BE49-F238E27FC236}">
                <a16:creationId xmlns:a16="http://schemas.microsoft.com/office/drawing/2014/main" id="{80D721EB-EFFA-9CDD-B39F-D7C1B2FC9187}"/>
              </a:ext>
            </a:extLst>
          </p:cNvPr>
          <p:cNvSpPr txBox="1">
            <a:spLocks noChangeAspect="1"/>
          </p:cNvSpPr>
          <p:nvPr/>
        </p:nvSpPr>
        <p:spPr>
          <a:xfrm>
            <a:off x="25077756" y="8794623"/>
            <a:ext cx="14369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Input/output</a:t>
            </a:r>
            <a:endParaRPr lang="en-GB" baseline="-25000" dirty="0"/>
          </a:p>
        </p:txBody>
      </p:sp>
      <p:cxnSp>
        <p:nvCxnSpPr>
          <p:cNvPr id="2" name="Straight Arrow Connector 1">
            <a:extLst>
              <a:ext uri="{FF2B5EF4-FFF2-40B4-BE49-F238E27FC236}">
                <a16:creationId xmlns:a16="http://schemas.microsoft.com/office/drawing/2014/main" id="{52527831-757A-E83F-ABDF-DEDA6472FFA1}"/>
              </a:ext>
            </a:extLst>
          </p:cNvPr>
          <p:cNvCxnSpPr>
            <a:cxnSpLocks noChangeAspect="1"/>
          </p:cNvCxnSpPr>
          <p:nvPr/>
        </p:nvCxnSpPr>
        <p:spPr>
          <a:xfrm flipH="1">
            <a:off x="13674744" y="9811885"/>
            <a:ext cx="2620" cy="70293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5" name="Group 14">
            <a:extLst>
              <a:ext uri="{FF2B5EF4-FFF2-40B4-BE49-F238E27FC236}">
                <a16:creationId xmlns:a16="http://schemas.microsoft.com/office/drawing/2014/main" id="{14B5B600-13C7-4032-9E77-A1459C2DA5B4}"/>
              </a:ext>
            </a:extLst>
          </p:cNvPr>
          <p:cNvGrpSpPr/>
          <p:nvPr/>
        </p:nvGrpSpPr>
        <p:grpSpPr>
          <a:xfrm>
            <a:off x="24227286" y="10163274"/>
            <a:ext cx="3126355" cy="420089"/>
            <a:chOff x="8272838" y="13001629"/>
            <a:chExt cx="3126355" cy="420089"/>
          </a:xfrm>
        </p:grpSpPr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FAD7E8C7-A5D2-37B4-490B-9F6776470E1D}"/>
                </a:ext>
              </a:extLst>
            </p:cNvPr>
            <p:cNvSpPr/>
            <p:nvPr/>
          </p:nvSpPr>
          <p:spPr>
            <a:xfrm>
              <a:off x="8380257" y="13001629"/>
              <a:ext cx="2876812" cy="420089"/>
            </a:xfrm>
            <a:prstGeom prst="roundRect">
              <a:avLst/>
            </a:prstGeom>
            <a:solidFill>
              <a:srgbClr val="FDD1D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64C4F7B5-AB9C-CD72-BDF7-2AB7D0562BCC}"/>
                </a:ext>
              </a:extLst>
            </p:cNvPr>
            <p:cNvSpPr txBox="1"/>
            <p:nvPr/>
          </p:nvSpPr>
          <p:spPr>
            <a:xfrm>
              <a:off x="8272838" y="13028341"/>
              <a:ext cx="312635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/>
                <a:t>Key Decision Factor</a:t>
              </a:r>
            </a:p>
          </p:txBody>
        </p:sp>
      </p:grp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1F1EDCF1-F32B-4F3C-92B8-F5C48147F1CC}"/>
              </a:ext>
            </a:extLst>
          </p:cNvPr>
          <p:cNvSpPr>
            <a:spLocks noChangeAspect="1"/>
          </p:cNvSpPr>
          <p:nvPr/>
        </p:nvSpPr>
        <p:spPr>
          <a:xfrm>
            <a:off x="11885267" y="6823291"/>
            <a:ext cx="1653446" cy="1196498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BC940FC-41D6-9CCA-A8AC-D2ACE9D52C4F}"/>
              </a:ext>
            </a:extLst>
          </p:cNvPr>
          <p:cNvSpPr txBox="1">
            <a:spLocks noChangeAspect="1"/>
          </p:cNvSpPr>
          <p:nvPr/>
        </p:nvSpPr>
        <p:spPr>
          <a:xfrm>
            <a:off x="11829942" y="7226496"/>
            <a:ext cx="176409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Fabric</a:t>
            </a:r>
            <a:endParaRPr lang="en-GB" baseline="-25000" dirty="0"/>
          </a:p>
          <a:p>
            <a:pPr algn="ctr"/>
            <a:endParaRPr lang="en-GB" baseline="-25000" dirty="0"/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10383F07-CBD9-761D-A1E9-06187406EE00}"/>
              </a:ext>
            </a:extLst>
          </p:cNvPr>
          <p:cNvCxnSpPr>
            <a:cxnSpLocks/>
          </p:cNvCxnSpPr>
          <p:nvPr/>
        </p:nvCxnSpPr>
        <p:spPr>
          <a:xfrm flipH="1">
            <a:off x="14385926" y="8021155"/>
            <a:ext cx="457964" cy="391899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9DB506AC-52A4-A33E-1D82-5C19627590EA}"/>
              </a:ext>
            </a:extLst>
          </p:cNvPr>
          <p:cNvCxnSpPr>
            <a:stCxn id="18" idx="2"/>
          </p:cNvCxnSpPr>
          <p:nvPr/>
        </p:nvCxnSpPr>
        <p:spPr>
          <a:xfrm>
            <a:off x="12711990" y="8019789"/>
            <a:ext cx="218488" cy="42773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4D11E04D-B92E-CF85-73B9-05472803112A}"/>
              </a:ext>
            </a:extLst>
          </p:cNvPr>
          <p:cNvSpPr>
            <a:spLocks noChangeAspect="1"/>
          </p:cNvSpPr>
          <p:nvPr/>
        </p:nvSpPr>
        <p:spPr>
          <a:xfrm>
            <a:off x="12856234" y="9126713"/>
            <a:ext cx="1653446" cy="1094519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95C82D9-3AE1-A34F-1E5B-98EFEB83A5A5}"/>
              </a:ext>
            </a:extLst>
          </p:cNvPr>
          <p:cNvSpPr txBox="1">
            <a:spLocks noChangeAspect="1"/>
          </p:cNvSpPr>
          <p:nvPr/>
        </p:nvSpPr>
        <p:spPr>
          <a:xfrm>
            <a:off x="12711990" y="9217557"/>
            <a:ext cx="191743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err="1"/>
              <a:t>ZnO</a:t>
            </a:r>
            <a:r>
              <a:rPr lang="en-GB" dirty="0"/>
              <a:t> or </a:t>
            </a:r>
            <a:r>
              <a:rPr lang="en-GB" dirty="0" err="1"/>
              <a:t>CuO</a:t>
            </a:r>
            <a:r>
              <a:rPr lang="en-GB" dirty="0"/>
              <a:t> impregnated fabrics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317B80F4-2F6F-65E0-8F53-73168EE81D8A}"/>
              </a:ext>
            </a:extLst>
          </p:cNvPr>
          <p:cNvGrpSpPr/>
          <p:nvPr/>
        </p:nvGrpSpPr>
        <p:grpSpPr>
          <a:xfrm>
            <a:off x="12220212" y="12259876"/>
            <a:ext cx="3126355" cy="659090"/>
            <a:chOff x="8255485" y="12982981"/>
            <a:chExt cx="3126355" cy="659090"/>
          </a:xfrm>
        </p:grpSpPr>
        <p:sp>
          <p:nvSpPr>
            <p:cNvPr id="27" name="Rectangle: Rounded Corners 26">
              <a:extLst>
                <a:ext uri="{FF2B5EF4-FFF2-40B4-BE49-F238E27FC236}">
                  <a16:creationId xmlns:a16="http://schemas.microsoft.com/office/drawing/2014/main" id="{B2ED645F-DC61-1EDE-15D2-EB997A687BFE}"/>
                </a:ext>
              </a:extLst>
            </p:cNvPr>
            <p:cNvSpPr/>
            <p:nvPr/>
          </p:nvSpPr>
          <p:spPr>
            <a:xfrm>
              <a:off x="8380257" y="13001629"/>
              <a:ext cx="2876812" cy="640442"/>
            </a:xfrm>
            <a:prstGeom prst="roundRect">
              <a:avLst/>
            </a:prstGeom>
            <a:solidFill>
              <a:srgbClr val="FDD1D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/>
            </a:p>
          </p:txBody>
        </p:sp>
        <p:sp>
          <p:nvSpPr>
            <p:cNvPr id="28" name="TextBox 8">
              <a:extLst>
                <a:ext uri="{FF2B5EF4-FFF2-40B4-BE49-F238E27FC236}">
                  <a16:creationId xmlns:a16="http://schemas.microsoft.com/office/drawing/2014/main" id="{D06DF7FE-B63F-7F9A-F20D-58399F7F870E}"/>
                </a:ext>
              </a:extLst>
            </p:cNvPr>
            <p:cNvSpPr txBox="1"/>
            <p:nvPr/>
          </p:nvSpPr>
          <p:spPr>
            <a:xfrm>
              <a:off x="8255485" y="12982981"/>
              <a:ext cx="312635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dirty="0"/>
                <a:t>KDFs – Reaction Time, Initial concentration of Precursors </a:t>
              </a:r>
              <a:endParaRPr lang="en-GB" baseline="-25000" dirty="0"/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2C51FD60-51D3-0867-C889-2781F384B6C6}"/>
              </a:ext>
            </a:extLst>
          </p:cNvPr>
          <p:cNvGrpSpPr/>
          <p:nvPr/>
        </p:nvGrpSpPr>
        <p:grpSpPr>
          <a:xfrm>
            <a:off x="24355391" y="10849028"/>
            <a:ext cx="2964734" cy="420089"/>
            <a:chOff x="8350380" y="13001629"/>
            <a:chExt cx="2964734" cy="1021786"/>
          </a:xfrm>
        </p:grpSpPr>
        <p:sp>
          <p:nvSpPr>
            <p:cNvPr id="30" name="Rectangle: Rounded Corners 29">
              <a:extLst>
                <a:ext uri="{FF2B5EF4-FFF2-40B4-BE49-F238E27FC236}">
                  <a16:creationId xmlns:a16="http://schemas.microsoft.com/office/drawing/2014/main" id="{49659CC6-38DB-FBAC-71CF-4228713BEA89}"/>
                </a:ext>
              </a:extLst>
            </p:cNvPr>
            <p:cNvSpPr/>
            <p:nvPr/>
          </p:nvSpPr>
          <p:spPr>
            <a:xfrm>
              <a:off x="8380257" y="13001629"/>
              <a:ext cx="2876812" cy="1021786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BD29E275-2E28-74B9-C037-EBE9714F174A}"/>
                </a:ext>
              </a:extLst>
            </p:cNvPr>
            <p:cNvSpPr txBox="1"/>
            <p:nvPr/>
          </p:nvSpPr>
          <p:spPr>
            <a:xfrm>
              <a:off x="8350380" y="13087050"/>
              <a:ext cx="2964734" cy="2919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/>
                <a:t>Key Performance Indicator</a:t>
              </a:r>
              <a:endParaRPr lang="en-GB" baseline="-25000" dirty="0"/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3E6BCDAB-5791-08EA-D44F-A42636BD6018}"/>
              </a:ext>
            </a:extLst>
          </p:cNvPr>
          <p:cNvGrpSpPr/>
          <p:nvPr/>
        </p:nvGrpSpPr>
        <p:grpSpPr>
          <a:xfrm>
            <a:off x="12351595" y="13070849"/>
            <a:ext cx="2964734" cy="1496455"/>
            <a:chOff x="8356991" y="12954353"/>
            <a:chExt cx="2964734" cy="1094646"/>
          </a:xfrm>
        </p:grpSpPr>
        <p:sp>
          <p:nvSpPr>
            <p:cNvPr id="33" name="Rectangle: Rounded Corners 32">
              <a:extLst>
                <a:ext uri="{FF2B5EF4-FFF2-40B4-BE49-F238E27FC236}">
                  <a16:creationId xmlns:a16="http://schemas.microsoft.com/office/drawing/2014/main" id="{0B7349E8-2530-AD8E-1843-40971AACEFCD}"/>
                </a:ext>
              </a:extLst>
            </p:cNvPr>
            <p:cNvSpPr/>
            <p:nvPr/>
          </p:nvSpPr>
          <p:spPr>
            <a:xfrm>
              <a:off x="8380257" y="13001629"/>
              <a:ext cx="2876812" cy="1021786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FAFCCAD2-81CB-4C6D-2214-A655D694A376}"/>
                </a:ext>
              </a:extLst>
            </p:cNvPr>
            <p:cNvSpPr txBox="1"/>
            <p:nvPr/>
          </p:nvSpPr>
          <p:spPr>
            <a:xfrm>
              <a:off x="8356991" y="12954353"/>
              <a:ext cx="2964734" cy="10946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/>
                <a:t>KPIs – phase composition, particle size, morphology, crystallinity, surface properties (Z-potential). </a:t>
              </a:r>
            </a:p>
            <a:p>
              <a:pPr algn="ctr"/>
              <a:r>
                <a:rPr lang="en-GB" dirty="0"/>
                <a:t>Antibacterial activity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61506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2416</TotalTime>
  <Words>86</Words>
  <Application>Microsoft Office PowerPoint</Application>
  <PresentationFormat>Custom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2013 - 2022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Kick-off Meeting  Milan - Italy 23-24 January 2024</dc:title>
  <dc:creator>Project Hub 360</dc:creator>
  <cp:lastModifiedBy>Natalia Dudchenko</cp:lastModifiedBy>
  <cp:revision>62</cp:revision>
  <dcterms:created xsi:type="dcterms:W3CDTF">2023-11-29T08:53:47Z</dcterms:created>
  <dcterms:modified xsi:type="dcterms:W3CDTF">2024-04-18T11:01:13Z</dcterms:modified>
</cp:coreProperties>
</file>